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73" r:id="rId8"/>
    <p:sldId id="269" r:id="rId9"/>
    <p:sldId id="271" r:id="rId10"/>
    <p:sldId id="278" r:id="rId11"/>
    <p:sldId id="270" r:id="rId12"/>
    <p:sldId id="274" r:id="rId13"/>
    <p:sldId id="276" r:id="rId14"/>
    <p:sldId id="272" r:id="rId15"/>
    <p:sldId id="277" r:id="rId16"/>
    <p:sldId id="262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A1EF"/>
    <a:srgbClr val="EBA5DE"/>
    <a:srgbClr val="C666B1"/>
    <a:srgbClr val="9F28A8"/>
    <a:srgbClr val="80008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4A49A3-4497-4856-8FFE-276AE44863E7}" v="26" dt="2023-07-18T16:43:42.0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usha Ramessur" userId="2e237ae1ecb0dc51" providerId="LiveId" clId="{E54A49A3-4497-4856-8FFE-276AE44863E7}"/>
    <pc:docChg chg="undo redo custSel addSld delSld modSld sldOrd">
      <pc:chgData name="Arusha Ramessur" userId="2e237ae1ecb0dc51" providerId="LiveId" clId="{E54A49A3-4497-4856-8FFE-276AE44863E7}" dt="2023-07-19T07:02:05.261" v="306" actId="20577"/>
      <pc:docMkLst>
        <pc:docMk/>
      </pc:docMkLst>
      <pc:sldChg chg="modSp mod modAnim">
        <pc:chgData name="Arusha Ramessur" userId="2e237ae1ecb0dc51" providerId="LiveId" clId="{E54A49A3-4497-4856-8FFE-276AE44863E7}" dt="2023-07-18T12:58:41.547" v="15" actId="12"/>
        <pc:sldMkLst>
          <pc:docMk/>
          <pc:sldMk cId="3549844252" sldId="256"/>
        </pc:sldMkLst>
        <pc:spChg chg="mod">
          <ac:chgData name="Arusha Ramessur" userId="2e237ae1ecb0dc51" providerId="LiveId" clId="{E54A49A3-4497-4856-8FFE-276AE44863E7}" dt="2023-07-18T12:58:41.547" v="15" actId="12"/>
          <ac:spMkLst>
            <pc:docMk/>
            <pc:sldMk cId="3549844252" sldId="256"/>
            <ac:spMk id="5" creationId="{3F3A3CE9-D476-0149-60D9-CAFDDD86E00E}"/>
          </ac:spMkLst>
        </pc:spChg>
      </pc:sldChg>
      <pc:sldChg chg="modAnim">
        <pc:chgData name="Arusha Ramessur" userId="2e237ae1ecb0dc51" providerId="LiveId" clId="{E54A49A3-4497-4856-8FFE-276AE44863E7}" dt="2023-07-18T12:58:48.598" v="16"/>
        <pc:sldMkLst>
          <pc:docMk/>
          <pc:sldMk cId="3578154120" sldId="258"/>
        </pc:sldMkLst>
      </pc:sldChg>
      <pc:sldChg chg="ord modAnim">
        <pc:chgData name="Arusha Ramessur" userId="2e237ae1ecb0dc51" providerId="LiveId" clId="{E54A49A3-4497-4856-8FFE-276AE44863E7}" dt="2023-07-18T12:59:20.498" v="17"/>
        <pc:sldMkLst>
          <pc:docMk/>
          <pc:sldMk cId="1064674797" sldId="260"/>
        </pc:sldMkLst>
      </pc:sldChg>
      <pc:sldChg chg="ord">
        <pc:chgData name="Arusha Ramessur" userId="2e237ae1ecb0dc51" providerId="LiveId" clId="{E54A49A3-4497-4856-8FFE-276AE44863E7}" dt="2023-07-18T15:50:31.504" v="60"/>
        <pc:sldMkLst>
          <pc:docMk/>
          <pc:sldMk cId="728939431" sldId="261"/>
        </pc:sldMkLst>
      </pc:sldChg>
      <pc:sldChg chg="delSp modSp del mod">
        <pc:chgData name="Arusha Ramessur" userId="2e237ae1ecb0dc51" providerId="LiveId" clId="{E54A49A3-4497-4856-8FFE-276AE44863E7}" dt="2023-07-18T15:50:10.321" v="52" actId="47"/>
        <pc:sldMkLst>
          <pc:docMk/>
          <pc:sldMk cId="1232757942" sldId="264"/>
        </pc:sldMkLst>
        <pc:spChg chg="del mod">
          <ac:chgData name="Arusha Ramessur" userId="2e237ae1ecb0dc51" providerId="LiveId" clId="{E54A49A3-4497-4856-8FFE-276AE44863E7}" dt="2023-07-18T15:43:33.074" v="20" actId="478"/>
          <ac:spMkLst>
            <pc:docMk/>
            <pc:sldMk cId="1232757942" sldId="264"/>
            <ac:spMk id="11" creationId="{D7EFA98D-D252-D15C-FDAB-2361D33EE595}"/>
          </ac:spMkLst>
        </pc:spChg>
        <pc:picChg chg="del">
          <ac:chgData name="Arusha Ramessur" userId="2e237ae1ecb0dc51" providerId="LiveId" clId="{E54A49A3-4497-4856-8FFE-276AE44863E7}" dt="2023-07-18T15:43:29.879" v="18" actId="478"/>
          <ac:picMkLst>
            <pc:docMk/>
            <pc:sldMk cId="1232757942" sldId="264"/>
            <ac:picMk id="3" creationId="{A6C6DB5E-A1BC-9404-133F-78BB7E6C1B14}"/>
          </ac:picMkLst>
        </pc:picChg>
      </pc:sldChg>
      <pc:sldChg chg="delSp del mod">
        <pc:chgData name="Arusha Ramessur" userId="2e237ae1ecb0dc51" providerId="LiveId" clId="{E54A49A3-4497-4856-8FFE-276AE44863E7}" dt="2023-07-18T15:50:11.806" v="53" actId="47"/>
        <pc:sldMkLst>
          <pc:docMk/>
          <pc:sldMk cId="731089670" sldId="265"/>
        </pc:sldMkLst>
        <pc:spChg chg="del">
          <ac:chgData name="Arusha Ramessur" userId="2e237ae1ecb0dc51" providerId="LiveId" clId="{E54A49A3-4497-4856-8FFE-276AE44863E7}" dt="2023-07-18T15:43:38.224" v="22" actId="478"/>
          <ac:spMkLst>
            <pc:docMk/>
            <pc:sldMk cId="731089670" sldId="265"/>
            <ac:spMk id="5" creationId="{200E4780-9DFC-8E3A-23BC-7D13E5EEDE1C}"/>
          </ac:spMkLst>
        </pc:spChg>
        <pc:picChg chg="del">
          <ac:chgData name="Arusha Ramessur" userId="2e237ae1ecb0dc51" providerId="LiveId" clId="{E54A49A3-4497-4856-8FFE-276AE44863E7}" dt="2023-07-18T15:43:36.036" v="21" actId="478"/>
          <ac:picMkLst>
            <pc:docMk/>
            <pc:sldMk cId="731089670" sldId="265"/>
            <ac:picMk id="3" creationId="{E43C6180-D6C5-074A-FEE4-37820FF13B91}"/>
          </ac:picMkLst>
        </pc:picChg>
      </pc:sldChg>
      <pc:sldChg chg="delSp del mod">
        <pc:chgData name="Arusha Ramessur" userId="2e237ae1ecb0dc51" providerId="LiveId" clId="{E54A49A3-4497-4856-8FFE-276AE44863E7}" dt="2023-07-18T15:50:13.811" v="54" actId="47"/>
        <pc:sldMkLst>
          <pc:docMk/>
          <pc:sldMk cId="3511334003" sldId="266"/>
        </pc:sldMkLst>
        <pc:spChg chg="del">
          <ac:chgData name="Arusha Ramessur" userId="2e237ae1ecb0dc51" providerId="LiveId" clId="{E54A49A3-4497-4856-8FFE-276AE44863E7}" dt="2023-07-18T15:43:41.949" v="24" actId="478"/>
          <ac:spMkLst>
            <pc:docMk/>
            <pc:sldMk cId="3511334003" sldId="266"/>
            <ac:spMk id="5" creationId="{91A45688-231A-DA7D-3A28-6BA6A00C18A7}"/>
          </ac:spMkLst>
        </pc:spChg>
        <pc:picChg chg="del">
          <ac:chgData name="Arusha Ramessur" userId="2e237ae1ecb0dc51" providerId="LiveId" clId="{E54A49A3-4497-4856-8FFE-276AE44863E7}" dt="2023-07-18T15:43:40.324" v="23" actId="478"/>
          <ac:picMkLst>
            <pc:docMk/>
            <pc:sldMk cId="3511334003" sldId="266"/>
            <ac:picMk id="3" creationId="{533E4A4C-81A1-6550-414F-448088FD92ED}"/>
          </ac:picMkLst>
        </pc:picChg>
      </pc:sldChg>
      <pc:sldChg chg="delSp modSp del mod">
        <pc:chgData name="Arusha Ramessur" userId="2e237ae1ecb0dc51" providerId="LiveId" clId="{E54A49A3-4497-4856-8FFE-276AE44863E7}" dt="2023-07-18T15:50:16.732" v="56" actId="47"/>
        <pc:sldMkLst>
          <pc:docMk/>
          <pc:sldMk cId="3588029823" sldId="267"/>
        </pc:sldMkLst>
        <pc:spChg chg="del mod">
          <ac:chgData name="Arusha Ramessur" userId="2e237ae1ecb0dc51" providerId="LiveId" clId="{E54A49A3-4497-4856-8FFE-276AE44863E7}" dt="2023-07-18T15:45:25.798" v="33" actId="478"/>
          <ac:spMkLst>
            <pc:docMk/>
            <pc:sldMk cId="3588029823" sldId="267"/>
            <ac:spMk id="5" creationId="{6722A8D3-0A58-6765-9BDB-228A7208B1DD}"/>
          </ac:spMkLst>
        </pc:spChg>
        <pc:picChg chg="del">
          <ac:chgData name="Arusha Ramessur" userId="2e237ae1ecb0dc51" providerId="LiveId" clId="{E54A49A3-4497-4856-8FFE-276AE44863E7}" dt="2023-07-18T15:45:22.568" v="31" actId="478"/>
          <ac:picMkLst>
            <pc:docMk/>
            <pc:sldMk cId="3588029823" sldId="267"/>
            <ac:picMk id="3" creationId="{156F3BDA-82BD-9DC0-90C2-BDA20CCBF2EE}"/>
          </ac:picMkLst>
        </pc:picChg>
      </pc:sldChg>
      <pc:sldChg chg="addSp delSp modSp del mod">
        <pc:chgData name="Arusha Ramessur" userId="2e237ae1ecb0dc51" providerId="LiveId" clId="{E54A49A3-4497-4856-8FFE-276AE44863E7}" dt="2023-07-18T15:50:15.229" v="55" actId="47"/>
        <pc:sldMkLst>
          <pc:docMk/>
          <pc:sldMk cId="1017305628" sldId="268"/>
        </pc:sldMkLst>
        <pc:spChg chg="del mod">
          <ac:chgData name="Arusha Ramessur" userId="2e237ae1ecb0dc51" providerId="LiveId" clId="{E54A49A3-4497-4856-8FFE-276AE44863E7}" dt="2023-07-18T15:45:19.273" v="30" actId="478"/>
          <ac:spMkLst>
            <pc:docMk/>
            <pc:sldMk cId="1017305628" sldId="268"/>
            <ac:spMk id="7" creationId="{4D6006DB-E28C-4FF9-EA4A-34C551F7941F}"/>
          </ac:spMkLst>
        </pc:spChg>
        <pc:picChg chg="add del">
          <ac:chgData name="Arusha Ramessur" userId="2e237ae1ecb0dc51" providerId="LiveId" clId="{E54A49A3-4497-4856-8FFE-276AE44863E7}" dt="2023-07-18T15:45:16.433" v="28" actId="478"/>
          <ac:picMkLst>
            <pc:docMk/>
            <pc:sldMk cId="1017305628" sldId="268"/>
            <ac:picMk id="3" creationId="{065BEAE6-B5D9-7259-CBD4-F41D3C3677DF}"/>
          </ac:picMkLst>
        </pc:picChg>
        <pc:picChg chg="del">
          <ac:chgData name="Arusha Ramessur" userId="2e237ae1ecb0dc51" providerId="LiveId" clId="{E54A49A3-4497-4856-8FFE-276AE44863E7}" dt="2023-07-18T15:43:44.446" v="25" actId="478"/>
          <ac:picMkLst>
            <pc:docMk/>
            <pc:sldMk cId="1017305628" sldId="268"/>
            <ac:picMk id="5" creationId="{1AAA01AD-4EC0-BCFE-1D9E-B12640DED734}"/>
          </ac:picMkLst>
        </pc:picChg>
      </pc:sldChg>
      <pc:sldChg chg="ord">
        <pc:chgData name="Arusha Ramessur" userId="2e237ae1ecb0dc51" providerId="LiveId" clId="{E54A49A3-4497-4856-8FFE-276AE44863E7}" dt="2023-07-18T15:51:02.333" v="66"/>
        <pc:sldMkLst>
          <pc:docMk/>
          <pc:sldMk cId="864008352" sldId="269"/>
        </pc:sldMkLst>
      </pc:sldChg>
      <pc:sldChg chg="ord">
        <pc:chgData name="Arusha Ramessur" userId="2e237ae1ecb0dc51" providerId="LiveId" clId="{E54A49A3-4497-4856-8FFE-276AE44863E7}" dt="2023-07-18T16:16:31.741" v="176"/>
        <pc:sldMkLst>
          <pc:docMk/>
          <pc:sldMk cId="3578034605" sldId="270"/>
        </pc:sldMkLst>
      </pc:sldChg>
      <pc:sldChg chg="ord">
        <pc:chgData name="Arusha Ramessur" userId="2e237ae1ecb0dc51" providerId="LiveId" clId="{E54A49A3-4497-4856-8FFE-276AE44863E7}" dt="2023-07-18T15:51:21.078" v="70"/>
        <pc:sldMkLst>
          <pc:docMk/>
          <pc:sldMk cId="2122372472" sldId="271"/>
        </pc:sldMkLst>
      </pc:sldChg>
      <pc:sldChg chg="addSp modSp mod ord">
        <pc:chgData name="Arusha Ramessur" userId="2e237ae1ecb0dc51" providerId="LiveId" clId="{E54A49A3-4497-4856-8FFE-276AE44863E7}" dt="2023-07-18T16:34:59.260" v="220" actId="1076"/>
        <pc:sldMkLst>
          <pc:docMk/>
          <pc:sldMk cId="2004925858" sldId="272"/>
        </pc:sldMkLst>
        <pc:picChg chg="add mod">
          <ac:chgData name="Arusha Ramessur" userId="2e237ae1ecb0dc51" providerId="LiveId" clId="{E54A49A3-4497-4856-8FFE-276AE44863E7}" dt="2023-07-18T16:34:59.260" v="220" actId="1076"/>
          <ac:picMkLst>
            <pc:docMk/>
            <pc:sldMk cId="2004925858" sldId="272"/>
            <ac:picMk id="3" creationId="{8C7E204F-9AF9-CB62-F84A-7FEC347330C2}"/>
          </ac:picMkLst>
        </pc:picChg>
        <pc:picChg chg="mod">
          <ac:chgData name="Arusha Ramessur" userId="2e237ae1ecb0dc51" providerId="LiveId" clId="{E54A49A3-4497-4856-8FFE-276AE44863E7}" dt="2023-07-18T16:34:53.314" v="219" actId="1076"/>
          <ac:picMkLst>
            <pc:docMk/>
            <pc:sldMk cId="2004925858" sldId="272"/>
            <ac:picMk id="4" creationId="{140DC573-966B-B276-73C0-EE92BB8FBC9F}"/>
          </ac:picMkLst>
        </pc:picChg>
        <pc:picChg chg="mod">
          <ac:chgData name="Arusha Ramessur" userId="2e237ae1ecb0dc51" providerId="LiveId" clId="{E54A49A3-4497-4856-8FFE-276AE44863E7}" dt="2023-07-18T16:34:28.654" v="215" actId="1076"/>
          <ac:picMkLst>
            <pc:docMk/>
            <pc:sldMk cId="2004925858" sldId="272"/>
            <ac:picMk id="10" creationId="{F65E1376-0E15-C6C5-7B12-16FABA0534A6}"/>
          </ac:picMkLst>
        </pc:picChg>
      </pc:sldChg>
      <pc:sldChg chg="modSp add mod">
        <pc:chgData name="Arusha Ramessur" userId="2e237ae1ecb0dc51" providerId="LiveId" clId="{E54A49A3-4497-4856-8FFE-276AE44863E7}" dt="2023-07-18T16:15:42.750" v="172" actId="1076"/>
        <pc:sldMkLst>
          <pc:docMk/>
          <pc:sldMk cId="3266562717" sldId="273"/>
        </pc:sldMkLst>
        <pc:spChg chg="mod">
          <ac:chgData name="Arusha Ramessur" userId="2e237ae1ecb0dc51" providerId="LiveId" clId="{E54A49A3-4497-4856-8FFE-276AE44863E7}" dt="2023-07-18T15:54:57.714" v="98" actId="1076"/>
          <ac:spMkLst>
            <pc:docMk/>
            <pc:sldMk cId="3266562717" sldId="273"/>
            <ac:spMk id="2" creationId="{6EEA6A46-1FEF-1F70-8014-D9E42903EE8D}"/>
          </ac:spMkLst>
        </pc:spChg>
        <pc:spChg chg="mod">
          <ac:chgData name="Arusha Ramessur" userId="2e237ae1ecb0dc51" providerId="LiveId" clId="{E54A49A3-4497-4856-8FFE-276AE44863E7}" dt="2023-07-18T16:15:42.750" v="172" actId="1076"/>
          <ac:spMkLst>
            <pc:docMk/>
            <pc:sldMk cId="3266562717" sldId="273"/>
            <ac:spMk id="42" creationId="{E5896899-FE1F-A757-3201-502C159C703D}"/>
          </ac:spMkLst>
        </pc:spChg>
        <pc:picChg chg="mod">
          <ac:chgData name="Arusha Ramessur" userId="2e237ae1ecb0dc51" providerId="LiveId" clId="{E54A49A3-4497-4856-8FFE-276AE44863E7}" dt="2023-07-18T15:47:24.692" v="40" actId="1076"/>
          <ac:picMkLst>
            <pc:docMk/>
            <pc:sldMk cId="3266562717" sldId="273"/>
            <ac:picMk id="45" creationId="{08043F37-2767-5E58-70B0-E89BD89FA7C3}"/>
          </ac:picMkLst>
        </pc:picChg>
      </pc:sldChg>
      <pc:sldChg chg="addSp delSp modSp add mod ord">
        <pc:chgData name="Arusha Ramessur" userId="2e237ae1ecb0dc51" providerId="LiveId" clId="{E54A49A3-4497-4856-8FFE-276AE44863E7}" dt="2023-07-19T07:02:05.261" v="306" actId="20577"/>
        <pc:sldMkLst>
          <pc:docMk/>
          <pc:sldMk cId="2997190032" sldId="274"/>
        </pc:sldMkLst>
        <pc:spChg chg="mod">
          <ac:chgData name="Arusha Ramessur" userId="2e237ae1ecb0dc51" providerId="LiveId" clId="{E54A49A3-4497-4856-8FFE-276AE44863E7}" dt="2023-07-18T15:54:41.041" v="95" actId="404"/>
          <ac:spMkLst>
            <pc:docMk/>
            <pc:sldMk cId="2997190032" sldId="274"/>
            <ac:spMk id="2" creationId="{0668C8F9-653A-BE96-DF1A-78EB0FB4EA05}"/>
          </ac:spMkLst>
        </pc:spChg>
        <pc:spChg chg="add mod">
          <ac:chgData name="Arusha Ramessur" userId="2e237ae1ecb0dc51" providerId="LiveId" clId="{E54A49A3-4497-4856-8FFE-276AE44863E7}" dt="2023-07-19T07:02:05.261" v="306" actId="20577"/>
          <ac:spMkLst>
            <pc:docMk/>
            <pc:sldMk cId="2997190032" sldId="274"/>
            <ac:spMk id="3" creationId="{614BCA30-7A70-1BF6-C297-C7146EB1CC42}"/>
          </ac:spMkLst>
        </pc:spChg>
        <pc:spChg chg="del mod">
          <ac:chgData name="Arusha Ramessur" userId="2e237ae1ecb0dc51" providerId="LiveId" clId="{E54A49A3-4497-4856-8FFE-276AE44863E7}" dt="2023-07-18T16:28:26.860" v="183" actId="478"/>
          <ac:spMkLst>
            <pc:docMk/>
            <pc:sldMk cId="2997190032" sldId="274"/>
            <ac:spMk id="14" creationId="{D18DE067-778D-C603-56A2-A85FEC428C00}"/>
          </ac:spMkLst>
        </pc:spChg>
        <pc:picChg chg="add mod">
          <ac:chgData name="Arusha Ramessur" userId="2e237ae1ecb0dc51" providerId="LiveId" clId="{E54A49A3-4497-4856-8FFE-276AE44863E7}" dt="2023-07-18T16:29:02.833" v="191" actId="1076"/>
          <ac:picMkLst>
            <pc:docMk/>
            <pc:sldMk cId="2997190032" sldId="274"/>
            <ac:picMk id="4" creationId="{67BFCD1E-6416-B8A0-0336-61FB8C755BD3}"/>
          </ac:picMkLst>
        </pc:picChg>
        <pc:picChg chg="add mod">
          <ac:chgData name="Arusha Ramessur" userId="2e237ae1ecb0dc51" providerId="LiveId" clId="{E54A49A3-4497-4856-8FFE-276AE44863E7}" dt="2023-07-18T16:29:27.396" v="195" actId="1076"/>
          <ac:picMkLst>
            <pc:docMk/>
            <pc:sldMk cId="2997190032" sldId="274"/>
            <ac:picMk id="5" creationId="{A01FD4CE-D213-FE75-C63D-77FC153E6637}"/>
          </ac:picMkLst>
        </pc:picChg>
        <pc:picChg chg="del">
          <ac:chgData name="Arusha Ramessur" userId="2e237ae1ecb0dc51" providerId="LiveId" clId="{E54A49A3-4497-4856-8FFE-276AE44863E7}" dt="2023-07-18T16:28:28.621" v="184" actId="478"/>
          <ac:picMkLst>
            <pc:docMk/>
            <pc:sldMk cId="2997190032" sldId="274"/>
            <ac:picMk id="16" creationId="{E8990EA4-E042-B5D3-8424-03DCB3B82177}"/>
          </ac:picMkLst>
        </pc:picChg>
      </pc:sldChg>
      <pc:sldChg chg="delSp add del mod ord">
        <pc:chgData name="Arusha Ramessur" userId="2e237ae1ecb0dc51" providerId="LiveId" clId="{E54A49A3-4497-4856-8FFE-276AE44863E7}" dt="2023-07-18T16:29:09.989" v="193" actId="47"/>
        <pc:sldMkLst>
          <pc:docMk/>
          <pc:sldMk cId="755540733" sldId="275"/>
        </pc:sldMkLst>
        <pc:spChg chg="del">
          <ac:chgData name="Arusha Ramessur" userId="2e237ae1ecb0dc51" providerId="LiveId" clId="{E54A49A3-4497-4856-8FFE-276AE44863E7}" dt="2023-07-18T16:28:35.922" v="185" actId="21"/>
          <ac:spMkLst>
            <pc:docMk/>
            <pc:sldMk cId="755540733" sldId="275"/>
            <ac:spMk id="5" creationId="{A3014A2C-4138-4EB9-6947-6D65334ED208}"/>
          </ac:spMkLst>
        </pc:spChg>
        <pc:spChg chg="del">
          <ac:chgData name="Arusha Ramessur" userId="2e237ae1ecb0dc51" providerId="LiveId" clId="{E54A49A3-4497-4856-8FFE-276AE44863E7}" dt="2023-07-18T16:28:11.724" v="178" actId="478"/>
          <ac:spMkLst>
            <pc:docMk/>
            <pc:sldMk cId="755540733" sldId="275"/>
            <ac:spMk id="11" creationId="{2D1C3F27-AD7F-DC05-C6A4-0DEC6A686FEE}"/>
          </ac:spMkLst>
        </pc:spChg>
        <pc:picChg chg="del">
          <ac:chgData name="Arusha Ramessur" userId="2e237ae1ecb0dc51" providerId="LiveId" clId="{E54A49A3-4497-4856-8FFE-276AE44863E7}" dt="2023-07-18T16:28:18.760" v="181" actId="478"/>
          <ac:picMkLst>
            <pc:docMk/>
            <pc:sldMk cId="755540733" sldId="275"/>
            <ac:picMk id="4" creationId="{CF08A6FF-0A19-DBDA-AD1A-F937E9AE07DA}"/>
          </ac:picMkLst>
        </pc:picChg>
        <pc:picChg chg="del">
          <ac:chgData name="Arusha Ramessur" userId="2e237ae1ecb0dc51" providerId="LiveId" clId="{E54A49A3-4497-4856-8FFE-276AE44863E7}" dt="2023-07-18T16:28:54.967" v="189" actId="21"/>
          <ac:picMkLst>
            <pc:docMk/>
            <pc:sldMk cId="755540733" sldId="275"/>
            <ac:picMk id="8" creationId="{F8EA8C4E-8CA1-DB18-8E83-04C508B749E8}"/>
          </ac:picMkLst>
        </pc:picChg>
        <pc:picChg chg="del">
          <ac:chgData name="Arusha Ramessur" userId="2e237ae1ecb0dc51" providerId="LiveId" clId="{E54A49A3-4497-4856-8FFE-276AE44863E7}" dt="2023-07-18T16:29:06.731" v="192" actId="21"/>
          <ac:picMkLst>
            <pc:docMk/>
            <pc:sldMk cId="755540733" sldId="275"/>
            <ac:picMk id="10" creationId="{94C531DF-3F00-834F-78FA-CEAB760C8E15}"/>
          </ac:picMkLst>
        </pc:picChg>
        <pc:picChg chg="del">
          <ac:chgData name="Arusha Ramessur" userId="2e237ae1ecb0dc51" providerId="LiveId" clId="{E54A49A3-4497-4856-8FFE-276AE44863E7}" dt="2023-07-18T16:28:14.430" v="179" actId="478"/>
          <ac:picMkLst>
            <pc:docMk/>
            <pc:sldMk cId="755540733" sldId="275"/>
            <ac:picMk id="13" creationId="{C8B24B48-9BD1-DDC0-F4AD-F9C3A36E822A}"/>
          </ac:picMkLst>
        </pc:picChg>
        <pc:picChg chg="del">
          <ac:chgData name="Arusha Ramessur" userId="2e237ae1ecb0dc51" providerId="LiveId" clId="{E54A49A3-4497-4856-8FFE-276AE44863E7}" dt="2023-07-18T16:28:16.497" v="180" actId="478"/>
          <ac:picMkLst>
            <pc:docMk/>
            <pc:sldMk cId="755540733" sldId="275"/>
            <ac:picMk id="15" creationId="{C1EBF7C1-B004-1B85-4F68-399B80353978}"/>
          </ac:picMkLst>
        </pc:picChg>
      </pc:sldChg>
      <pc:sldChg chg="modSp add mod">
        <pc:chgData name="Arusha Ramessur" userId="2e237ae1ecb0dc51" providerId="LiveId" clId="{E54A49A3-4497-4856-8FFE-276AE44863E7}" dt="2023-07-18T16:32:42.687" v="211" actId="1076"/>
        <pc:sldMkLst>
          <pc:docMk/>
          <pc:sldMk cId="1151878671" sldId="276"/>
        </pc:sldMkLst>
        <pc:spChg chg="mod">
          <ac:chgData name="Arusha Ramessur" userId="2e237ae1ecb0dc51" providerId="LiveId" clId="{E54A49A3-4497-4856-8FFE-276AE44863E7}" dt="2023-07-18T15:54:21.602" v="84" actId="14100"/>
          <ac:spMkLst>
            <pc:docMk/>
            <pc:sldMk cId="1151878671" sldId="276"/>
            <ac:spMk id="2" creationId="{ECA562E8-B948-D0E3-E368-EB7AB6E3EAD2}"/>
          </ac:spMkLst>
        </pc:spChg>
        <pc:spChg chg="mod">
          <ac:chgData name="Arusha Ramessur" userId="2e237ae1ecb0dc51" providerId="LiveId" clId="{E54A49A3-4497-4856-8FFE-276AE44863E7}" dt="2023-07-18T16:31:33.471" v="206" actId="1076"/>
          <ac:spMkLst>
            <pc:docMk/>
            <pc:sldMk cId="1151878671" sldId="276"/>
            <ac:spMk id="5" creationId="{33599AD5-B2F8-CAB4-D21D-368B83A428C0}"/>
          </ac:spMkLst>
        </pc:spChg>
        <pc:spChg chg="mod">
          <ac:chgData name="Arusha Ramessur" userId="2e237ae1ecb0dc51" providerId="LiveId" clId="{E54A49A3-4497-4856-8FFE-276AE44863E7}" dt="2023-07-18T16:32:34.925" v="209" actId="1076"/>
          <ac:spMkLst>
            <pc:docMk/>
            <pc:sldMk cId="1151878671" sldId="276"/>
            <ac:spMk id="12" creationId="{1B6BE4AA-C596-BB7B-3A1C-E0CBE9CFF9F3}"/>
          </ac:spMkLst>
        </pc:spChg>
        <pc:picChg chg="mod">
          <ac:chgData name="Arusha Ramessur" userId="2e237ae1ecb0dc51" providerId="LiveId" clId="{E54A49A3-4497-4856-8FFE-276AE44863E7}" dt="2023-07-18T16:31:36.989" v="207" actId="1076"/>
          <ac:picMkLst>
            <pc:docMk/>
            <pc:sldMk cId="1151878671" sldId="276"/>
            <ac:picMk id="9" creationId="{29810294-DBAE-CB19-65C7-5F12CEC4ACCC}"/>
          </ac:picMkLst>
        </pc:picChg>
        <pc:picChg chg="mod">
          <ac:chgData name="Arusha Ramessur" userId="2e237ae1ecb0dc51" providerId="LiveId" clId="{E54A49A3-4497-4856-8FFE-276AE44863E7}" dt="2023-07-18T16:32:42.687" v="211" actId="1076"/>
          <ac:picMkLst>
            <pc:docMk/>
            <pc:sldMk cId="1151878671" sldId="276"/>
            <ac:picMk id="14" creationId="{0ABC5619-41FE-76D6-02C0-70840FFADC71}"/>
          </ac:picMkLst>
        </pc:picChg>
      </pc:sldChg>
      <pc:sldChg chg="add del">
        <pc:chgData name="Arusha Ramessur" userId="2e237ae1ecb0dc51" providerId="LiveId" clId="{E54A49A3-4497-4856-8FFE-276AE44863E7}" dt="2023-07-18T15:48:47.214" v="44" actId="47"/>
        <pc:sldMkLst>
          <pc:docMk/>
          <pc:sldMk cId="3065539059" sldId="276"/>
        </pc:sldMkLst>
      </pc:sldChg>
      <pc:sldChg chg="addSp delSp modSp add mod ord">
        <pc:chgData name="Arusha Ramessur" userId="2e237ae1ecb0dc51" providerId="LiveId" clId="{E54A49A3-4497-4856-8FFE-276AE44863E7}" dt="2023-07-18T16:48:40.725" v="304" actId="20577"/>
        <pc:sldMkLst>
          <pc:docMk/>
          <pc:sldMk cId="2998580410" sldId="277"/>
        </pc:sldMkLst>
        <pc:spChg chg="mod">
          <ac:chgData name="Arusha Ramessur" userId="2e237ae1ecb0dc51" providerId="LiveId" clId="{E54A49A3-4497-4856-8FFE-276AE44863E7}" dt="2023-07-18T15:53:25.984" v="79" actId="14100"/>
          <ac:spMkLst>
            <pc:docMk/>
            <pc:sldMk cId="2998580410" sldId="277"/>
            <ac:spMk id="2" creationId="{ED8D8B35-AF97-8245-16E5-A0358667A30F}"/>
          </ac:spMkLst>
        </pc:spChg>
        <pc:spChg chg="mod">
          <ac:chgData name="Arusha Ramessur" userId="2e237ae1ecb0dc51" providerId="LiveId" clId="{E54A49A3-4497-4856-8FFE-276AE44863E7}" dt="2023-07-18T16:45:09.570" v="283" actId="1076"/>
          <ac:spMkLst>
            <pc:docMk/>
            <pc:sldMk cId="2998580410" sldId="277"/>
            <ac:spMk id="6" creationId="{070D8B72-157D-0FBE-1DC4-E916AE5357C7}"/>
          </ac:spMkLst>
        </pc:spChg>
        <pc:spChg chg="mod">
          <ac:chgData name="Arusha Ramessur" userId="2e237ae1ecb0dc51" providerId="LiveId" clId="{E54A49A3-4497-4856-8FFE-276AE44863E7}" dt="2023-07-18T16:48:40.725" v="304" actId="20577"/>
          <ac:spMkLst>
            <pc:docMk/>
            <pc:sldMk cId="2998580410" sldId="277"/>
            <ac:spMk id="8" creationId="{0750547C-3590-48FD-568D-97E52A2BC36E}"/>
          </ac:spMkLst>
        </pc:spChg>
        <pc:spChg chg="del mod">
          <ac:chgData name="Arusha Ramessur" userId="2e237ae1ecb0dc51" providerId="LiveId" clId="{E54A49A3-4497-4856-8FFE-276AE44863E7}" dt="2023-07-18T16:37:08.330" v="222" actId="478"/>
          <ac:spMkLst>
            <pc:docMk/>
            <pc:sldMk cId="2998580410" sldId="277"/>
            <ac:spMk id="14" creationId="{996FA259-8698-4190-FEF3-90A6DF668EB4}"/>
          </ac:spMkLst>
        </pc:spChg>
        <pc:picChg chg="add del mod">
          <ac:chgData name="Arusha Ramessur" userId="2e237ae1ecb0dc51" providerId="LiveId" clId="{E54A49A3-4497-4856-8FFE-276AE44863E7}" dt="2023-07-18T16:43:42.055" v="274"/>
          <ac:picMkLst>
            <pc:docMk/>
            <pc:sldMk cId="2998580410" sldId="277"/>
            <ac:picMk id="3" creationId="{4D3CB973-F6F0-A3AF-79FB-E8B529FDD223}"/>
          </ac:picMkLst>
        </pc:picChg>
        <pc:picChg chg="mod">
          <ac:chgData name="Arusha Ramessur" userId="2e237ae1ecb0dc51" providerId="LiveId" clId="{E54A49A3-4497-4856-8FFE-276AE44863E7}" dt="2023-07-18T16:45:23.373" v="285" actId="1076"/>
          <ac:picMkLst>
            <pc:docMk/>
            <pc:sldMk cId="2998580410" sldId="277"/>
            <ac:picMk id="4" creationId="{3D2098B7-ED04-3D43-AA9F-7C53EC4A2420}"/>
          </ac:picMkLst>
        </pc:picChg>
        <pc:picChg chg="mod">
          <ac:chgData name="Arusha Ramessur" userId="2e237ae1ecb0dc51" providerId="LiveId" clId="{E54A49A3-4497-4856-8FFE-276AE44863E7}" dt="2023-07-18T16:45:16.304" v="284" actId="1076"/>
          <ac:picMkLst>
            <pc:docMk/>
            <pc:sldMk cId="2998580410" sldId="277"/>
            <ac:picMk id="10" creationId="{6EEC77DE-714B-42E9-B4CF-7E92D887469F}"/>
          </ac:picMkLst>
        </pc:picChg>
        <pc:picChg chg="mod">
          <ac:chgData name="Arusha Ramessur" userId="2e237ae1ecb0dc51" providerId="LiveId" clId="{E54A49A3-4497-4856-8FFE-276AE44863E7}" dt="2023-07-18T16:45:03.057" v="281" actId="1076"/>
          <ac:picMkLst>
            <pc:docMk/>
            <pc:sldMk cId="2998580410" sldId="277"/>
            <ac:picMk id="12" creationId="{5EEB1766-2F7B-E3DE-6E4A-3056B1BED9CD}"/>
          </ac:picMkLst>
        </pc:picChg>
        <pc:picChg chg="del">
          <ac:chgData name="Arusha Ramessur" userId="2e237ae1ecb0dc51" providerId="LiveId" clId="{E54A49A3-4497-4856-8FFE-276AE44863E7}" dt="2023-07-18T16:37:10.265" v="223" actId="478"/>
          <ac:picMkLst>
            <pc:docMk/>
            <pc:sldMk cId="2998580410" sldId="277"/>
            <ac:picMk id="16" creationId="{C07D1820-EA56-94AE-240B-BBE0F36A4CBC}"/>
          </ac:picMkLst>
        </pc:picChg>
      </pc:sldChg>
      <pc:sldChg chg="add del">
        <pc:chgData name="Arusha Ramessur" userId="2e237ae1ecb0dc51" providerId="LiveId" clId="{E54A49A3-4497-4856-8FFE-276AE44863E7}" dt="2023-07-18T15:49:15.692" v="47" actId="47"/>
        <pc:sldMkLst>
          <pc:docMk/>
          <pc:sldMk cId="4031480266" sldId="277"/>
        </pc:sldMkLst>
      </pc:sldChg>
      <pc:sldChg chg="modSp add mod ord">
        <pc:chgData name="Arusha Ramessur" userId="2e237ae1ecb0dc51" providerId="LiveId" clId="{E54A49A3-4497-4856-8FFE-276AE44863E7}" dt="2023-07-18T16:16:27.601" v="174"/>
        <pc:sldMkLst>
          <pc:docMk/>
          <pc:sldMk cId="748984968" sldId="278"/>
        </pc:sldMkLst>
        <pc:spChg chg="mod">
          <ac:chgData name="Arusha Ramessur" userId="2e237ae1ecb0dc51" providerId="LiveId" clId="{E54A49A3-4497-4856-8FFE-276AE44863E7}" dt="2023-07-18T15:53:42.772" v="82" actId="404"/>
          <ac:spMkLst>
            <pc:docMk/>
            <pc:sldMk cId="748984968" sldId="278"/>
            <ac:spMk id="7" creationId="{0EC59909-92E1-44BC-0E69-281B2C3E9711}"/>
          </ac:spMkLst>
        </pc:spChg>
      </pc:sldChg>
    </pc:docChg>
  </pc:docChgLst>
  <pc:docChgLst>
    <pc:chgData name="Arusha Ramessur" userId="2e237ae1ecb0dc51" providerId="LiveId" clId="{3F40E979-EF7C-4DCF-9C79-47BA69B46206}"/>
    <pc:docChg chg="undo custSel addSld delSld modSld sldOrd modMainMaster">
      <pc:chgData name="Arusha Ramessur" userId="2e237ae1ecb0dc51" providerId="LiveId" clId="{3F40E979-EF7C-4DCF-9C79-47BA69B46206}" dt="2023-07-15T12:46:19.581" v="2038"/>
      <pc:docMkLst>
        <pc:docMk/>
      </pc:docMkLst>
      <pc:sldChg chg="addSp modSp mod modTransition setBg">
        <pc:chgData name="Arusha Ramessur" userId="2e237ae1ecb0dc51" providerId="LiveId" clId="{3F40E979-EF7C-4DCF-9C79-47BA69B46206}" dt="2023-07-15T12:41:55.359" v="2008"/>
        <pc:sldMkLst>
          <pc:docMk/>
          <pc:sldMk cId="3549844252" sldId="256"/>
        </pc:sldMkLst>
        <pc:spChg chg="mod">
          <ac:chgData name="Arusha Ramessur" userId="2e237ae1ecb0dc51" providerId="LiveId" clId="{3F40E979-EF7C-4DCF-9C79-47BA69B46206}" dt="2023-07-15T12:34:35.512" v="1981" actId="1076"/>
          <ac:spMkLst>
            <pc:docMk/>
            <pc:sldMk cId="3549844252" sldId="256"/>
            <ac:spMk id="4" creationId="{D10344A4-8F77-9121-AA30-9C0323AF4BD1}"/>
          </ac:spMkLst>
        </pc:spChg>
        <pc:spChg chg="mod">
          <ac:chgData name="Arusha Ramessur" userId="2e237ae1ecb0dc51" providerId="LiveId" clId="{3F40E979-EF7C-4DCF-9C79-47BA69B46206}" dt="2023-07-15T12:34:31.810" v="1980" actId="1076"/>
          <ac:spMkLst>
            <pc:docMk/>
            <pc:sldMk cId="3549844252" sldId="256"/>
            <ac:spMk id="5" creationId="{3F3A3CE9-D476-0149-60D9-CAFDDD86E00E}"/>
          </ac:spMkLst>
        </pc:spChg>
        <pc:picChg chg="add mod">
          <ac:chgData name="Arusha Ramessur" userId="2e237ae1ecb0dc51" providerId="LiveId" clId="{3F40E979-EF7C-4DCF-9C79-47BA69B46206}" dt="2023-07-15T12:34:43.111" v="1983" actId="1076"/>
          <ac:picMkLst>
            <pc:docMk/>
            <pc:sldMk cId="3549844252" sldId="256"/>
            <ac:picMk id="2" creationId="{23168B18-335A-25D3-3978-79AB5389672B}"/>
          </ac:picMkLst>
        </pc:picChg>
      </pc:sldChg>
      <pc:sldChg chg="modTransition setBg">
        <pc:chgData name="Arusha Ramessur" userId="2e237ae1ecb0dc51" providerId="LiveId" clId="{3F40E979-EF7C-4DCF-9C79-47BA69B46206}" dt="2023-07-15T12:42:15.351" v="2010"/>
        <pc:sldMkLst>
          <pc:docMk/>
          <pc:sldMk cId="133842168" sldId="257"/>
        </pc:sldMkLst>
      </pc:sldChg>
      <pc:sldChg chg="addSp modSp mod modTransition">
        <pc:chgData name="Arusha Ramessur" userId="2e237ae1ecb0dc51" providerId="LiveId" clId="{3F40E979-EF7C-4DCF-9C79-47BA69B46206}" dt="2023-07-15T12:38:38.545" v="1988"/>
        <pc:sldMkLst>
          <pc:docMk/>
          <pc:sldMk cId="3578154120" sldId="258"/>
        </pc:sldMkLst>
        <pc:spChg chg="mod">
          <ac:chgData name="Arusha Ramessur" userId="2e237ae1ecb0dc51" providerId="LiveId" clId="{3F40E979-EF7C-4DCF-9C79-47BA69B46206}" dt="2023-07-15T12:35:22.018" v="1986" actId="404"/>
          <ac:spMkLst>
            <pc:docMk/>
            <pc:sldMk cId="3578154120" sldId="258"/>
            <ac:spMk id="2" creationId="{C6C7BC5A-847D-7D68-3667-28DDB7B0F8E9}"/>
          </ac:spMkLst>
        </pc:spChg>
        <pc:spChg chg="mod">
          <ac:chgData name="Arusha Ramessur" userId="2e237ae1ecb0dc51" providerId="LiveId" clId="{3F40E979-EF7C-4DCF-9C79-47BA69B46206}" dt="2023-07-15T12:35:10.364" v="1984" actId="1076"/>
          <ac:spMkLst>
            <pc:docMk/>
            <pc:sldMk cId="3578154120" sldId="258"/>
            <ac:spMk id="3" creationId="{FBCAE247-8C8C-79E0-BEB2-349516CC292B}"/>
          </ac:spMkLst>
        </pc:spChg>
        <pc:picChg chg="add mod">
          <ac:chgData name="Arusha Ramessur" userId="2e237ae1ecb0dc51" providerId="LiveId" clId="{3F40E979-EF7C-4DCF-9C79-47BA69B46206}" dt="2023-07-15T07:11:06.998" v="391" actId="1076"/>
          <ac:picMkLst>
            <pc:docMk/>
            <pc:sldMk cId="3578154120" sldId="258"/>
            <ac:picMk id="4" creationId="{2E68F9EE-8AE7-6532-C20B-C1B8A8A2649B}"/>
          </ac:picMkLst>
        </pc:picChg>
      </pc:sldChg>
      <pc:sldChg chg="addSp delSp modSp mod modTransition setBg">
        <pc:chgData name="Arusha Ramessur" userId="2e237ae1ecb0dc51" providerId="LiveId" clId="{3F40E979-EF7C-4DCF-9C79-47BA69B46206}" dt="2023-07-15T12:38:43.323" v="1989"/>
        <pc:sldMkLst>
          <pc:docMk/>
          <pc:sldMk cId="1957810452" sldId="259"/>
        </pc:sldMkLst>
        <pc:spChg chg="mod">
          <ac:chgData name="Arusha Ramessur" userId="2e237ae1ecb0dc51" providerId="LiveId" clId="{3F40E979-EF7C-4DCF-9C79-47BA69B46206}" dt="2023-07-15T12:33:16.094" v="1970" actId="404"/>
          <ac:spMkLst>
            <pc:docMk/>
            <pc:sldMk cId="1957810452" sldId="259"/>
            <ac:spMk id="2" creationId="{E7873FDA-DB3F-DBFC-E609-9729F28D2EFE}"/>
          </ac:spMkLst>
        </pc:spChg>
        <pc:spChg chg="del mod">
          <ac:chgData name="Arusha Ramessur" userId="2e237ae1ecb0dc51" providerId="LiveId" clId="{3F40E979-EF7C-4DCF-9C79-47BA69B46206}" dt="2023-07-15T09:16:16.690" v="517" actId="478"/>
          <ac:spMkLst>
            <pc:docMk/>
            <pc:sldMk cId="1957810452" sldId="259"/>
            <ac:spMk id="3" creationId="{6FBB9D20-071F-A4F4-DA1B-52AF7582D3CB}"/>
          </ac:spMkLst>
        </pc:spChg>
        <pc:spChg chg="add del mod">
          <ac:chgData name="Arusha Ramessur" userId="2e237ae1ecb0dc51" providerId="LiveId" clId="{3F40E979-EF7C-4DCF-9C79-47BA69B46206}" dt="2023-07-15T09:16:22.333" v="518" actId="478"/>
          <ac:spMkLst>
            <pc:docMk/>
            <pc:sldMk cId="1957810452" sldId="259"/>
            <ac:spMk id="5" creationId="{D68E7D76-4712-69D5-6BFB-427A1030F184}"/>
          </ac:spMkLst>
        </pc:spChg>
        <pc:picChg chg="add del mod modCrop">
          <ac:chgData name="Arusha Ramessur" userId="2e237ae1ecb0dc51" providerId="LiveId" clId="{3F40E979-EF7C-4DCF-9C79-47BA69B46206}" dt="2023-07-15T07:08:59.098" v="378" actId="478"/>
          <ac:picMkLst>
            <pc:docMk/>
            <pc:sldMk cId="1957810452" sldId="259"/>
            <ac:picMk id="5" creationId="{8CF4EB08-483C-A33F-863C-715E3DBF221C}"/>
          </ac:picMkLst>
        </pc:picChg>
        <pc:picChg chg="add mod modCrop">
          <ac:chgData name="Arusha Ramessur" userId="2e237ae1ecb0dc51" providerId="LiveId" clId="{3F40E979-EF7C-4DCF-9C79-47BA69B46206}" dt="2023-07-15T09:16:29.077" v="520" actId="1076"/>
          <ac:picMkLst>
            <pc:docMk/>
            <pc:sldMk cId="1957810452" sldId="259"/>
            <ac:picMk id="6" creationId="{D695FCF2-8DE7-DF99-A60C-524F1301C20D}"/>
          </ac:picMkLst>
        </pc:picChg>
      </pc:sldChg>
      <pc:sldChg chg="addSp modSp mod modTransition">
        <pc:chgData name="Arusha Ramessur" userId="2e237ae1ecb0dc51" providerId="LiveId" clId="{3F40E979-EF7C-4DCF-9C79-47BA69B46206}" dt="2023-07-15T12:40:25.847" v="2002"/>
        <pc:sldMkLst>
          <pc:docMk/>
          <pc:sldMk cId="1064674797" sldId="260"/>
        </pc:sldMkLst>
        <pc:spChg chg="mod">
          <ac:chgData name="Arusha Ramessur" userId="2e237ae1ecb0dc51" providerId="LiveId" clId="{3F40E979-EF7C-4DCF-9C79-47BA69B46206}" dt="2023-07-15T06:33:53.026" v="369"/>
          <ac:spMkLst>
            <pc:docMk/>
            <pc:sldMk cId="1064674797" sldId="260"/>
            <ac:spMk id="2" creationId="{38DCAC74-2832-97AD-A346-1307B36AAD1F}"/>
          </ac:spMkLst>
        </pc:spChg>
        <pc:spChg chg="mod">
          <ac:chgData name="Arusha Ramessur" userId="2e237ae1ecb0dc51" providerId="LiveId" clId="{3F40E979-EF7C-4DCF-9C79-47BA69B46206}" dt="2023-07-15T06:33:53.026" v="369"/>
          <ac:spMkLst>
            <pc:docMk/>
            <pc:sldMk cId="1064674797" sldId="260"/>
            <ac:spMk id="3" creationId="{F58CD6B2-CFF7-8D45-D79D-30B07EFD99CE}"/>
          </ac:spMkLst>
        </pc:spChg>
        <pc:picChg chg="add mod">
          <ac:chgData name="Arusha Ramessur" userId="2e237ae1ecb0dc51" providerId="LiveId" clId="{3F40E979-EF7C-4DCF-9C79-47BA69B46206}" dt="2023-07-15T07:11:43.690" v="394" actId="1076"/>
          <ac:picMkLst>
            <pc:docMk/>
            <pc:sldMk cId="1064674797" sldId="260"/>
            <ac:picMk id="4" creationId="{E28F2F3B-297E-C2BC-A163-3BAB69A80E7A}"/>
          </ac:picMkLst>
        </pc:picChg>
      </pc:sldChg>
      <pc:sldChg chg="addSp delSp modSp mod ord modTransition">
        <pc:chgData name="Arusha Ramessur" userId="2e237ae1ecb0dc51" providerId="LiveId" clId="{3F40E979-EF7C-4DCF-9C79-47BA69B46206}" dt="2023-07-15T12:40:31.035" v="2003"/>
        <pc:sldMkLst>
          <pc:docMk/>
          <pc:sldMk cId="728939431" sldId="261"/>
        </pc:sldMkLst>
        <pc:spChg chg="mod">
          <ac:chgData name="Arusha Ramessur" userId="2e237ae1ecb0dc51" providerId="LiveId" clId="{3F40E979-EF7C-4DCF-9C79-47BA69B46206}" dt="2023-07-15T11:29:45.969" v="1438" actId="1076"/>
          <ac:spMkLst>
            <pc:docMk/>
            <pc:sldMk cId="728939431" sldId="261"/>
            <ac:spMk id="2" creationId="{4B5E6352-14B6-2EC7-8BE0-D12D7F159891}"/>
          </ac:spMkLst>
        </pc:spChg>
        <pc:spChg chg="del mod">
          <ac:chgData name="Arusha Ramessur" userId="2e237ae1ecb0dc51" providerId="LiveId" clId="{3F40E979-EF7C-4DCF-9C79-47BA69B46206}" dt="2023-07-15T11:28:53.177" v="1431" actId="21"/>
          <ac:spMkLst>
            <pc:docMk/>
            <pc:sldMk cId="728939431" sldId="261"/>
            <ac:spMk id="3" creationId="{988261C0-9A83-B067-F7B2-BB5A5B50F6F4}"/>
          </ac:spMkLst>
        </pc:spChg>
        <pc:spChg chg="add del mod">
          <ac:chgData name="Arusha Ramessur" userId="2e237ae1ecb0dc51" providerId="LiveId" clId="{3F40E979-EF7C-4DCF-9C79-47BA69B46206}" dt="2023-07-15T11:29:09.088" v="1432" actId="478"/>
          <ac:spMkLst>
            <pc:docMk/>
            <pc:sldMk cId="728939431" sldId="261"/>
            <ac:spMk id="5" creationId="{E7B638BD-6724-EB99-A957-FC2CC6E11C98}"/>
          </ac:spMkLst>
        </pc:spChg>
      </pc:sldChg>
      <pc:sldChg chg="addSp delSp modTransition setBg delDesignElem">
        <pc:chgData name="Arusha Ramessur" userId="2e237ae1ecb0dc51" providerId="LiveId" clId="{3F40E979-EF7C-4DCF-9C79-47BA69B46206}" dt="2023-07-15T12:46:10.074" v="2037"/>
        <pc:sldMkLst>
          <pc:docMk/>
          <pc:sldMk cId="472564284" sldId="262"/>
        </pc:sldMkLst>
        <pc:spChg chg="add del">
          <ac:chgData name="Arusha Ramessur" userId="2e237ae1ecb0dc51" providerId="LiveId" clId="{3F40E979-EF7C-4DCF-9C79-47BA69B46206}" dt="2023-07-15T06:33:53.026" v="369"/>
          <ac:spMkLst>
            <pc:docMk/>
            <pc:sldMk cId="472564284" sldId="262"/>
            <ac:spMk id="8" creationId="{C1DD1A8A-57D5-4A81-AD04-532B043C5611}"/>
          </ac:spMkLst>
        </pc:spChg>
        <pc:spChg chg="add del">
          <ac:chgData name="Arusha Ramessur" userId="2e237ae1ecb0dc51" providerId="LiveId" clId="{3F40E979-EF7C-4DCF-9C79-47BA69B46206}" dt="2023-07-15T06:33:53.026" v="369"/>
          <ac:spMkLst>
            <pc:docMk/>
            <pc:sldMk cId="472564284" sldId="262"/>
            <ac:spMk id="10" creationId="{007891EC-4501-44ED-A8C8-B11B6DB767AB}"/>
          </ac:spMkLst>
        </pc:spChg>
      </pc:sldChg>
      <pc:sldChg chg="modSp mod modTransition">
        <pc:chgData name="Arusha Ramessur" userId="2e237ae1ecb0dc51" providerId="LiveId" clId="{3F40E979-EF7C-4DCF-9C79-47BA69B46206}" dt="2023-07-15T12:46:19.581" v="2038"/>
        <pc:sldMkLst>
          <pc:docMk/>
          <pc:sldMk cId="3744753900" sldId="263"/>
        </pc:sldMkLst>
        <pc:spChg chg="mod">
          <ac:chgData name="Arusha Ramessur" userId="2e237ae1ecb0dc51" providerId="LiveId" clId="{3F40E979-EF7C-4DCF-9C79-47BA69B46206}" dt="2023-07-15T06:31:51.541" v="350" actId="207"/>
          <ac:spMkLst>
            <pc:docMk/>
            <pc:sldMk cId="3744753900" sldId="263"/>
            <ac:spMk id="2" creationId="{538A15A0-C7E3-341D-3188-34BCCE68BDC8}"/>
          </ac:spMkLst>
        </pc:spChg>
        <pc:picChg chg="mod">
          <ac:chgData name="Arusha Ramessur" userId="2e237ae1ecb0dc51" providerId="LiveId" clId="{3F40E979-EF7C-4DCF-9C79-47BA69B46206}" dt="2023-07-15T06:31:41.920" v="349"/>
          <ac:picMkLst>
            <pc:docMk/>
            <pc:sldMk cId="3744753900" sldId="263"/>
            <ac:picMk id="4" creationId="{1F84702A-19B4-65B7-C549-7CB8D09D7355}"/>
          </ac:picMkLst>
        </pc:picChg>
      </pc:sldChg>
      <pc:sldChg chg="addSp delSp modSp new mod ord modTransition setBg">
        <pc:chgData name="Arusha Ramessur" userId="2e237ae1ecb0dc51" providerId="LiveId" clId="{3F40E979-EF7C-4DCF-9C79-47BA69B46206}" dt="2023-07-15T12:39:40.089" v="1997"/>
        <pc:sldMkLst>
          <pc:docMk/>
          <pc:sldMk cId="1232757942" sldId="264"/>
        </pc:sldMkLst>
        <pc:spChg chg="add del">
          <ac:chgData name="Arusha Ramessur" userId="2e237ae1ecb0dc51" providerId="LiveId" clId="{3F40E979-EF7C-4DCF-9C79-47BA69B46206}" dt="2023-07-15T08:48:59.914" v="408" actId="26606"/>
          <ac:spMkLst>
            <pc:docMk/>
            <pc:sldMk cId="1232757942" sldId="264"/>
            <ac:spMk id="5" creationId="{AB8C311F-7253-4AED-9701-7FC0708C41C7}"/>
          </ac:spMkLst>
        </pc:spChg>
        <pc:spChg chg="add del">
          <ac:chgData name="Arusha Ramessur" userId="2e237ae1ecb0dc51" providerId="LiveId" clId="{3F40E979-EF7C-4DCF-9C79-47BA69B46206}" dt="2023-07-15T08:48:59.914" v="408" actId="26606"/>
          <ac:spMkLst>
            <pc:docMk/>
            <pc:sldMk cId="1232757942" sldId="264"/>
            <ac:spMk id="6" creationId="{E2384209-CB15-4CDF-9D31-C44FD9A3F20D}"/>
          </ac:spMkLst>
        </pc:spChg>
        <pc:spChg chg="add del">
          <ac:chgData name="Arusha Ramessur" userId="2e237ae1ecb0dc51" providerId="LiveId" clId="{3F40E979-EF7C-4DCF-9C79-47BA69B46206}" dt="2023-07-15T08:48:59.914" v="408" actId="26606"/>
          <ac:spMkLst>
            <pc:docMk/>
            <pc:sldMk cId="1232757942" sldId="264"/>
            <ac:spMk id="7" creationId="{2633B3B5-CC90-43F0-8714-D31D1F3F0209}"/>
          </ac:spMkLst>
        </pc:spChg>
        <pc:spChg chg="add del">
          <ac:chgData name="Arusha Ramessur" userId="2e237ae1ecb0dc51" providerId="LiveId" clId="{3F40E979-EF7C-4DCF-9C79-47BA69B46206}" dt="2023-07-15T08:48:06.282" v="400" actId="26606"/>
          <ac:spMkLst>
            <pc:docMk/>
            <pc:sldMk cId="1232757942" sldId="264"/>
            <ac:spMk id="8" creationId="{AB8C311F-7253-4AED-9701-7FC0708C41C7}"/>
          </ac:spMkLst>
        </pc:spChg>
        <pc:spChg chg="add del">
          <ac:chgData name="Arusha Ramessur" userId="2e237ae1ecb0dc51" providerId="LiveId" clId="{3F40E979-EF7C-4DCF-9C79-47BA69B46206}" dt="2023-07-15T08:48:59.914" v="408" actId="26606"/>
          <ac:spMkLst>
            <pc:docMk/>
            <pc:sldMk cId="1232757942" sldId="264"/>
            <ac:spMk id="9" creationId="{A8D57A06-A426-446D-B02C-A2DC6B62E45E}"/>
          </ac:spMkLst>
        </pc:spChg>
        <pc:spChg chg="add del">
          <ac:chgData name="Arusha Ramessur" userId="2e237ae1ecb0dc51" providerId="LiveId" clId="{3F40E979-EF7C-4DCF-9C79-47BA69B46206}" dt="2023-07-15T08:48:06.282" v="400" actId="26606"/>
          <ac:spMkLst>
            <pc:docMk/>
            <pc:sldMk cId="1232757942" sldId="264"/>
            <ac:spMk id="10" creationId="{E2384209-CB15-4CDF-9D31-C44FD9A3F20D}"/>
          </ac:spMkLst>
        </pc:spChg>
        <pc:spChg chg="add mod">
          <ac:chgData name="Arusha Ramessur" userId="2e237ae1ecb0dc51" providerId="LiveId" clId="{3F40E979-EF7C-4DCF-9C79-47BA69B46206}" dt="2023-07-15T09:16:03.352" v="515" actId="1076"/>
          <ac:spMkLst>
            <pc:docMk/>
            <pc:sldMk cId="1232757942" sldId="264"/>
            <ac:spMk id="11" creationId="{D7EFA98D-D252-D15C-FDAB-2361D33EE595}"/>
          </ac:spMkLst>
        </pc:spChg>
        <pc:spChg chg="add del">
          <ac:chgData name="Arusha Ramessur" userId="2e237ae1ecb0dc51" providerId="LiveId" clId="{3F40E979-EF7C-4DCF-9C79-47BA69B46206}" dt="2023-07-15T08:48:06.282" v="400" actId="26606"/>
          <ac:spMkLst>
            <pc:docMk/>
            <pc:sldMk cId="1232757942" sldId="264"/>
            <ac:spMk id="12" creationId="{2633B3B5-CC90-43F0-8714-D31D1F3F0209}"/>
          </ac:spMkLst>
        </pc:spChg>
        <pc:spChg chg="add del">
          <ac:chgData name="Arusha Ramessur" userId="2e237ae1ecb0dc51" providerId="LiveId" clId="{3F40E979-EF7C-4DCF-9C79-47BA69B46206}" dt="2023-07-15T08:48:06.282" v="400" actId="26606"/>
          <ac:spMkLst>
            <pc:docMk/>
            <pc:sldMk cId="1232757942" sldId="264"/>
            <ac:spMk id="14" creationId="{A8D57A06-A426-446D-B02C-A2DC6B62E45E}"/>
          </ac:spMkLst>
        </pc:spChg>
        <pc:picChg chg="add mod">
          <ac:chgData name="Arusha Ramessur" userId="2e237ae1ecb0dc51" providerId="LiveId" clId="{3F40E979-EF7C-4DCF-9C79-47BA69B46206}" dt="2023-07-15T08:49:04.568" v="409" actId="1076"/>
          <ac:picMkLst>
            <pc:docMk/>
            <pc:sldMk cId="1232757942" sldId="264"/>
            <ac:picMk id="3" creationId="{A6C6DB5E-A1BC-9404-133F-78BB7E6C1B14}"/>
          </ac:picMkLst>
        </pc:picChg>
      </pc:sldChg>
      <pc:sldChg chg="addSp modSp new mod modTransition">
        <pc:chgData name="Arusha Ramessur" userId="2e237ae1ecb0dc51" providerId="LiveId" clId="{3F40E979-EF7C-4DCF-9C79-47BA69B46206}" dt="2023-07-15T12:39:28.620" v="1995"/>
        <pc:sldMkLst>
          <pc:docMk/>
          <pc:sldMk cId="731089670" sldId="265"/>
        </pc:sldMkLst>
        <pc:spChg chg="add mod">
          <ac:chgData name="Arusha Ramessur" userId="2e237ae1ecb0dc51" providerId="LiveId" clId="{3F40E979-EF7C-4DCF-9C79-47BA69B46206}" dt="2023-07-15T09:17:03.712" v="521" actId="1076"/>
          <ac:spMkLst>
            <pc:docMk/>
            <pc:sldMk cId="731089670" sldId="265"/>
            <ac:spMk id="5" creationId="{200E4780-9DFC-8E3A-23BC-7D13E5EEDE1C}"/>
          </ac:spMkLst>
        </pc:spChg>
        <pc:picChg chg="add mod">
          <ac:chgData name="Arusha Ramessur" userId="2e237ae1ecb0dc51" providerId="LiveId" clId="{3F40E979-EF7C-4DCF-9C79-47BA69B46206}" dt="2023-07-15T09:17:08.352" v="522" actId="1076"/>
          <ac:picMkLst>
            <pc:docMk/>
            <pc:sldMk cId="731089670" sldId="265"/>
            <ac:picMk id="3" creationId="{E43C6180-D6C5-074A-FEE4-37820FF13B91}"/>
          </ac:picMkLst>
        </pc:picChg>
      </pc:sldChg>
      <pc:sldChg chg="addSp modSp new mod modTransition">
        <pc:chgData name="Arusha Ramessur" userId="2e237ae1ecb0dc51" providerId="LiveId" clId="{3F40E979-EF7C-4DCF-9C79-47BA69B46206}" dt="2023-07-15T12:39:15.029" v="1994"/>
        <pc:sldMkLst>
          <pc:docMk/>
          <pc:sldMk cId="3511334003" sldId="266"/>
        </pc:sldMkLst>
        <pc:spChg chg="add mod">
          <ac:chgData name="Arusha Ramessur" userId="2e237ae1ecb0dc51" providerId="LiveId" clId="{3F40E979-EF7C-4DCF-9C79-47BA69B46206}" dt="2023-07-15T09:15:17.451" v="511" actId="123"/>
          <ac:spMkLst>
            <pc:docMk/>
            <pc:sldMk cId="3511334003" sldId="266"/>
            <ac:spMk id="5" creationId="{91A45688-231A-DA7D-3A28-6BA6A00C18A7}"/>
          </ac:spMkLst>
        </pc:spChg>
        <pc:picChg chg="add mod modCrop">
          <ac:chgData name="Arusha Ramessur" userId="2e237ae1ecb0dc51" providerId="LiveId" clId="{3F40E979-EF7C-4DCF-9C79-47BA69B46206}" dt="2023-07-15T08:59:15.348" v="451" actId="1076"/>
          <ac:picMkLst>
            <pc:docMk/>
            <pc:sldMk cId="3511334003" sldId="266"/>
            <ac:picMk id="3" creationId="{533E4A4C-81A1-6550-414F-448088FD92ED}"/>
          </ac:picMkLst>
        </pc:picChg>
      </pc:sldChg>
      <pc:sldChg chg="new del">
        <pc:chgData name="Arusha Ramessur" userId="2e237ae1ecb0dc51" providerId="LiveId" clId="{3F40E979-EF7C-4DCF-9C79-47BA69B46206}" dt="2023-07-15T09:02:01.036" v="455" actId="680"/>
        <pc:sldMkLst>
          <pc:docMk/>
          <pc:sldMk cId="159585469" sldId="267"/>
        </pc:sldMkLst>
      </pc:sldChg>
      <pc:sldChg chg="addSp modSp new mod modTransition">
        <pc:chgData name="Arusha Ramessur" userId="2e237ae1ecb0dc51" providerId="LiveId" clId="{3F40E979-EF7C-4DCF-9C79-47BA69B46206}" dt="2023-07-15T12:40:06.981" v="1999"/>
        <pc:sldMkLst>
          <pc:docMk/>
          <pc:sldMk cId="3588029823" sldId="267"/>
        </pc:sldMkLst>
        <pc:spChg chg="add mod">
          <ac:chgData name="Arusha Ramessur" userId="2e237ae1ecb0dc51" providerId="LiveId" clId="{3F40E979-EF7C-4DCF-9C79-47BA69B46206}" dt="2023-07-15T09:17:31.288" v="523" actId="1076"/>
          <ac:spMkLst>
            <pc:docMk/>
            <pc:sldMk cId="3588029823" sldId="267"/>
            <ac:spMk id="5" creationId="{6722A8D3-0A58-6765-9BDB-228A7208B1DD}"/>
          </ac:spMkLst>
        </pc:spChg>
        <pc:picChg chg="add mod">
          <ac:chgData name="Arusha Ramessur" userId="2e237ae1ecb0dc51" providerId="LiveId" clId="{3F40E979-EF7C-4DCF-9C79-47BA69B46206}" dt="2023-07-15T09:17:35.970" v="524" actId="1076"/>
          <ac:picMkLst>
            <pc:docMk/>
            <pc:sldMk cId="3588029823" sldId="267"/>
            <ac:picMk id="3" creationId="{156F3BDA-82BD-9DC0-90C2-BDA20CCBF2EE}"/>
          </ac:picMkLst>
        </pc:picChg>
      </pc:sldChg>
      <pc:sldChg chg="add del">
        <pc:chgData name="Arusha Ramessur" userId="2e237ae1ecb0dc51" providerId="LiveId" clId="{3F40E979-EF7C-4DCF-9C79-47BA69B46206}" dt="2023-07-15T08:58:44.532" v="444" actId="47"/>
        <pc:sldMkLst>
          <pc:docMk/>
          <pc:sldMk cId="3826575143" sldId="267"/>
        </pc:sldMkLst>
      </pc:sldChg>
      <pc:sldChg chg="addSp delSp modSp new mod modTransition setBg">
        <pc:chgData name="Arusha Ramessur" userId="2e237ae1ecb0dc51" providerId="LiveId" clId="{3F40E979-EF7C-4DCF-9C79-47BA69B46206}" dt="2023-07-15T12:40:02.264" v="1998"/>
        <pc:sldMkLst>
          <pc:docMk/>
          <pc:sldMk cId="1017305628" sldId="268"/>
        </pc:sldMkLst>
        <pc:spChg chg="add mod">
          <ac:chgData name="Arusha Ramessur" userId="2e237ae1ecb0dc51" providerId="LiveId" clId="{3F40E979-EF7C-4DCF-9C79-47BA69B46206}" dt="2023-07-15T09:14:42.802" v="509" actId="1076"/>
          <ac:spMkLst>
            <pc:docMk/>
            <pc:sldMk cId="1017305628" sldId="268"/>
            <ac:spMk id="7" creationId="{4D6006DB-E28C-4FF9-EA4A-34C551F7941F}"/>
          </ac:spMkLst>
        </pc:spChg>
        <pc:spChg chg="add del">
          <ac:chgData name="Arusha Ramessur" userId="2e237ae1ecb0dc51" providerId="LiveId" clId="{3F40E979-EF7C-4DCF-9C79-47BA69B46206}" dt="2023-07-15T09:14:05.020" v="501" actId="26606"/>
          <ac:spMkLst>
            <pc:docMk/>
            <pc:sldMk cId="1017305628" sldId="268"/>
            <ac:spMk id="10" creationId="{A169D286-F4D7-4C8B-A6BD-D05384C7F1D8}"/>
          </ac:spMkLst>
        </pc:spChg>
        <pc:spChg chg="add del">
          <ac:chgData name="Arusha Ramessur" userId="2e237ae1ecb0dc51" providerId="LiveId" clId="{3F40E979-EF7C-4DCF-9C79-47BA69B46206}" dt="2023-07-15T09:14:05.020" v="501" actId="26606"/>
          <ac:spMkLst>
            <pc:docMk/>
            <pc:sldMk cId="1017305628" sldId="268"/>
            <ac:spMk id="12" creationId="{39E8235E-135E-4261-8F54-2B316E493C42}"/>
          </ac:spMkLst>
        </pc:spChg>
        <pc:spChg chg="add del">
          <ac:chgData name="Arusha Ramessur" userId="2e237ae1ecb0dc51" providerId="LiveId" clId="{3F40E979-EF7C-4DCF-9C79-47BA69B46206}" dt="2023-07-15T09:14:05.020" v="501" actId="26606"/>
          <ac:spMkLst>
            <pc:docMk/>
            <pc:sldMk cId="1017305628" sldId="268"/>
            <ac:spMk id="14" creationId="{D4ED8EC3-4D57-4620-93CE-4E6661F09A3E}"/>
          </ac:spMkLst>
        </pc:spChg>
        <pc:spChg chg="add del">
          <ac:chgData name="Arusha Ramessur" userId="2e237ae1ecb0dc51" providerId="LiveId" clId="{3F40E979-EF7C-4DCF-9C79-47BA69B46206}" dt="2023-07-15T09:14:05.020" v="501" actId="26606"/>
          <ac:spMkLst>
            <pc:docMk/>
            <pc:sldMk cId="1017305628" sldId="268"/>
            <ac:spMk id="16" creationId="{83BCB34A-2F40-4F41-8488-A134C1C155B7}"/>
          </ac:spMkLst>
        </pc:spChg>
        <pc:spChg chg="add del">
          <ac:chgData name="Arusha Ramessur" userId="2e237ae1ecb0dc51" providerId="LiveId" clId="{3F40E979-EF7C-4DCF-9C79-47BA69B46206}" dt="2023-07-15T09:14:05.020" v="501" actId="26606"/>
          <ac:spMkLst>
            <pc:docMk/>
            <pc:sldMk cId="1017305628" sldId="268"/>
            <ac:spMk id="18" creationId="{F78382DC-4207-465E-B379-1E16448AA222}"/>
          </ac:spMkLst>
        </pc:spChg>
        <pc:picChg chg="add mod ord">
          <ac:chgData name="Arusha Ramessur" userId="2e237ae1ecb0dc51" providerId="LiveId" clId="{3F40E979-EF7C-4DCF-9C79-47BA69B46206}" dt="2023-07-15T09:14:05.020" v="501" actId="26606"/>
          <ac:picMkLst>
            <pc:docMk/>
            <pc:sldMk cId="1017305628" sldId="268"/>
            <ac:picMk id="3" creationId="{065BEAE6-B5D9-7259-CBD4-F41D3C3677DF}"/>
          </ac:picMkLst>
        </pc:picChg>
        <pc:picChg chg="add mod ord">
          <ac:chgData name="Arusha Ramessur" userId="2e237ae1ecb0dc51" providerId="LiveId" clId="{3F40E979-EF7C-4DCF-9C79-47BA69B46206}" dt="2023-07-15T09:14:05.020" v="501" actId="26606"/>
          <ac:picMkLst>
            <pc:docMk/>
            <pc:sldMk cId="1017305628" sldId="268"/>
            <ac:picMk id="5" creationId="{1AAA01AD-4EC0-BCFE-1D9E-B12640DED734}"/>
          </ac:picMkLst>
        </pc:picChg>
      </pc:sldChg>
      <pc:sldChg chg="addSp delSp modSp new mod modTransition modClrScheme chgLayout">
        <pc:chgData name="Arusha Ramessur" userId="2e237ae1ecb0dc51" providerId="LiveId" clId="{3F40E979-EF7C-4DCF-9C79-47BA69B46206}" dt="2023-07-15T12:42:45.893" v="2012"/>
        <pc:sldMkLst>
          <pc:docMk/>
          <pc:sldMk cId="864008352" sldId="269"/>
        </pc:sldMkLst>
        <pc:spChg chg="del">
          <ac:chgData name="Arusha Ramessur" userId="2e237ae1ecb0dc51" providerId="LiveId" clId="{3F40E979-EF7C-4DCF-9C79-47BA69B46206}" dt="2023-07-15T11:07:39.557" v="1235" actId="700"/>
          <ac:spMkLst>
            <pc:docMk/>
            <pc:sldMk cId="864008352" sldId="269"/>
            <ac:spMk id="2" creationId="{31E5773B-03EE-4136-B71B-8FE6F3E1A4AF}"/>
          </ac:spMkLst>
        </pc:spChg>
        <pc:spChg chg="del">
          <ac:chgData name="Arusha Ramessur" userId="2e237ae1ecb0dc51" providerId="LiveId" clId="{3F40E979-EF7C-4DCF-9C79-47BA69B46206}" dt="2023-07-15T11:07:39.557" v="1235" actId="700"/>
          <ac:spMkLst>
            <pc:docMk/>
            <pc:sldMk cId="864008352" sldId="269"/>
            <ac:spMk id="3" creationId="{E798625C-CF08-80E4-B786-94BE38B4C018}"/>
          </ac:spMkLst>
        </pc:spChg>
        <pc:spChg chg="add mod ord">
          <ac:chgData name="Arusha Ramessur" userId="2e237ae1ecb0dc51" providerId="LiveId" clId="{3F40E979-EF7C-4DCF-9C79-47BA69B46206}" dt="2023-07-15T11:18:21.886" v="1345" actId="404"/>
          <ac:spMkLst>
            <pc:docMk/>
            <pc:sldMk cId="864008352" sldId="269"/>
            <ac:spMk id="12" creationId="{76C88AA7-80C6-8304-EA47-C2C945111C3C}"/>
          </ac:spMkLst>
        </pc:spChg>
        <pc:spChg chg="add mod">
          <ac:chgData name="Arusha Ramessur" userId="2e237ae1ecb0dc51" providerId="LiveId" clId="{3F40E979-EF7C-4DCF-9C79-47BA69B46206}" dt="2023-07-15T11:19:15.606" v="1352" actId="14100"/>
          <ac:spMkLst>
            <pc:docMk/>
            <pc:sldMk cId="864008352" sldId="269"/>
            <ac:spMk id="13" creationId="{DF3C63C3-4AE1-1657-D1B1-2294CF9514F3}"/>
          </ac:spMkLst>
        </pc:spChg>
        <pc:picChg chg="add del mod">
          <ac:chgData name="Arusha Ramessur" userId="2e237ae1ecb0dc51" providerId="LiveId" clId="{3F40E979-EF7C-4DCF-9C79-47BA69B46206}" dt="2023-07-15T11:17:07.054" v="1322" actId="21"/>
          <ac:picMkLst>
            <pc:docMk/>
            <pc:sldMk cId="864008352" sldId="269"/>
            <ac:picMk id="5" creationId="{A8648CD8-3969-D42A-896D-603F61DC6E61}"/>
          </ac:picMkLst>
        </pc:picChg>
        <pc:picChg chg="add del mod">
          <ac:chgData name="Arusha Ramessur" userId="2e237ae1ecb0dc51" providerId="LiveId" clId="{3F40E979-EF7C-4DCF-9C79-47BA69B46206}" dt="2023-07-15T11:17:14.038" v="1325" actId="21"/>
          <ac:picMkLst>
            <pc:docMk/>
            <pc:sldMk cId="864008352" sldId="269"/>
            <ac:picMk id="7" creationId="{9BD78D87-FCC8-3129-318B-B5892A5C90F3}"/>
          </ac:picMkLst>
        </pc:picChg>
        <pc:picChg chg="add mod">
          <ac:chgData name="Arusha Ramessur" userId="2e237ae1ecb0dc51" providerId="LiveId" clId="{3F40E979-EF7C-4DCF-9C79-47BA69B46206}" dt="2023-07-15T11:19:20.588" v="1353" actId="1076"/>
          <ac:picMkLst>
            <pc:docMk/>
            <pc:sldMk cId="864008352" sldId="269"/>
            <ac:picMk id="9" creationId="{D2B3A9E9-0D98-DE33-EE01-97F20D3B1ADE}"/>
          </ac:picMkLst>
        </pc:picChg>
        <pc:picChg chg="add del mod">
          <ac:chgData name="Arusha Ramessur" userId="2e237ae1ecb0dc51" providerId="LiveId" clId="{3F40E979-EF7C-4DCF-9C79-47BA69B46206}" dt="2023-07-15T11:17:25.317" v="1327" actId="21"/>
          <ac:picMkLst>
            <pc:docMk/>
            <pc:sldMk cId="864008352" sldId="269"/>
            <ac:picMk id="11" creationId="{8FC8EA1D-EF4B-F34F-75E4-B144E377171D}"/>
          </ac:picMkLst>
        </pc:picChg>
      </pc:sldChg>
      <pc:sldChg chg="delSp modSp new del mod">
        <pc:chgData name="Arusha Ramessur" userId="2e237ae1ecb0dc51" providerId="LiveId" clId="{3F40E979-EF7C-4DCF-9C79-47BA69B46206}" dt="2023-07-15T10:54:36.643" v="1233" actId="47"/>
        <pc:sldMkLst>
          <pc:docMk/>
          <pc:sldMk cId="2414580852" sldId="269"/>
        </pc:sldMkLst>
        <pc:spChg chg="del">
          <ac:chgData name="Arusha Ramessur" userId="2e237ae1ecb0dc51" providerId="LiveId" clId="{3F40E979-EF7C-4DCF-9C79-47BA69B46206}" dt="2023-07-15T10:51:38.443" v="1231" actId="478"/>
          <ac:spMkLst>
            <pc:docMk/>
            <pc:sldMk cId="2414580852" sldId="269"/>
            <ac:spMk id="2" creationId="{8A54744E-754A-E0AA-DF46-E868599AB717}"/>
          </ac:spMkLst>
        </pc:spChg>
        <pc:spChg chg="mod">
          <ac:chgData name="Arusha Ramessur" userId="2e237ae1ecb0dc51" providerId="LiveId" clId="{3F40E979-EF7C-4DCF-9C79-47BA69B46206}" dt="2023-07-15T10:54:35.483" v="1232" actId="6549"/>
          <ac:spMkLst>
            <pc:docMk/>
            <pc:sldMk cId="2414580852" sldId="269"/>
            <ac:spMk id="3" creationId="{6AA1D071-5251-F348-C2C5-5751CFA3B6E5}"/>
          </ac:spMkLst>
        </pc:spChg>
      </pc:sldChg>
      <pc:sldChg chg="modSp new del mod ord">
        <pc:chgData name="Arusha Ramessur" userId="2e237ae1ecb0dc51" providerId="LiveId" clId="{3F40E979-EF7C-4DCF-9C79-47BA69B46206}" dt="2023-07-15T10:49:35.606" v="1186" actId="47"/>
        <pc:sldMkLst>
          <pc:docMk/>
          <pc:sldMk cId="2528962475" sldId="269"/>
        </pc:sldMkLst>
        <pc:spChg chg="mod">
          <ac:chgData name="Arusha Ramessur" userId="2e237ae1ecb0dc51" providerId="LiveId" clId="{3F40E979-EF7C-4DCF-9C79-47BA69B46206}" dt="2023-07-15T09:56:20.888" v="1142" actId="20577"/>
          <ac:spMkLst>
            <pc:docMk/>
            <pc:sldMk cId="2528962475" sldId="269"/>
            <ac:spMk id="3" creationId="{F393B6BA-2D6B-4F81-BC6A-E2436266ECC5}"/>
          </ac:spMkLst>
        </pc:spChg>
      </pc:sldChg>
      <pc:sldChg chg="addSp delSp modSp new mod modTransition">
        <pc:chgData name="Arusha Ramessur" userId="2e237ae1ecb0dc51" providerId="LiveId" clId="{3F40E979-EF7C-4DCF-9C79-47BA69B46206}" dt="2023-07-15T12:45:08.381" v="2028"/>
        <pc:sldMkLst>
          <pc:docMk/>
          <pc:sldMk cId="3578034605" sldId="270"/>
        </pc:sldMkLst>
        <pc:spChg chg="mod">
          <ac:chgData name="Arusha Ramessur" userId="2e237ae1ecb0dc51" providerId="LiveId" clId="{3F40E979-EF7C-4DCF-9C79-47BA69B46206}" dt="2023-07-15T11:36:53.977" v="1476" actId="404"/>
          <ac:spMkLst>
            <pc:docMk/>
            <pc:sldMk cId="3578034605" sldId="270"/>
            <ac:spMk id="2" creationId="{AA3939D3-7DD4-8325-3FCC-DC2EC3BF24FF}"/>
          </ac:spMkLst>
        </pc:spChg>
        <pc:spChg chg="add mod">
          <ac:chgData name="Arusha Ramessur" userId="2e237ae1ecb0dc51" providerId="LiveId" clId="{3F40E979-EF7C-4DCF-9C79-47BA69B46206}" dt="2023-07-15T12:10:39.842" v="1516" actId="1076"/>
          <ac:spMkLst>
            <pc:docMk/>
            <pc:sldMk cId="3578034605" sldId="270"/>
            <ac:spMk id="14" creationId="{0846BFF8-2601-6FEF-21A2-984C02A907E0}"/>
          </ac:spMkLst>
        </pc:spChg>
        <pc:spChg chg="add mod">
          <ac:chgData name="Arusha Ramessur" userId="2e237ae1ecb0dc51" providerId="LiveId" clId="{3F40E979-EF7C-4DCF-9C79-47BA69B46206}" dt="2023-07-15T12:12:38.237" v="1541" actId="14100"/>
          <ac:spMkLst>
            <pc:docMk/>
            <pc:sldMk cId="3578034605" sldId="270"/>
            <ac:spMk id="15" creationId="{F31C598D-2AD2-F5BD-71F5-759EA2599D81}"/>
          </ac:spMkLst>
        </pc:spChg>
        <pc:picChg chg="add del mod">
          <ac:chgData name="Arusha Ramessur" userId="2e237ae1ecb0dc51" providerId="LiveId" clId="{3F40E979-EF7C-4DCF-9C79-47BA69B46206}" dt="2023-07-15T11:23:15.487" v="1391" actId="478"/>
          <ac:picMkLst>
            <pc:docMk/>
            <pc:sldMk cId="3578034605" sldId="270"/>
            <ac:picMk id="3" creationId="{BD2F94DA-6C5A-C6B6-35C2-E9F53A605E83}"/>
          </ac:picMkLst>
        </pc:picChg>
        <pc:picChg chg="add del mod">
          <ac:chgData name="Arusha Ramessur" userId="2e237ae1ecb0dc51" providerId="LiveId" clId="{3F40E979-EF7C-4DCF-9C79-47BA69B46206}" dt="2023-07-15T11:23:20.086" v="1392" actId="21"/>
          <ac:picMkLst>
            <pc:docMk/>
            <pc:sldMk cId="3578034605" sldId="270"/>
            <ac:picMk id="4" creationId="{5741F7FC-5C6E-B961-EF39-75A3033C71F9}"/>
          </ac:picMkLst>
        </pc:picChg>
        <pc:picChg chg="add del mod">
          <ac:chgData name="Arusha Ramessur" userId="2e237ae1ecb0dc51" providerId="LiveId" clId="{3F40E979-EF7C-4DCF-9C79-47BA69B46206}" dt="2023-07-15T11:25:57.837" v="1421" actId="21"/>
          <ac:picMkLst>
            <pc:docMk/>
            <pc:sldMk cId="3578034605" sldId="270"/>
            <ac:picMk id="5" creationId="{DB8E5952-920A-BAA7-6B2C-E86641785775}"/>
          </ac:picMkLst>
        </pc:picChg>
        <pc:picChg chg="add mod">
          <ac:chgData name="Arusha Ramessur" userId="2e237ae1ecb0dc51" providerId="LiveId" clId="{3F40E979-EF7C-4DCF-9C79-47BA69B46206}" dt="2023-07-15T12:13:39.084" v="1556" actId="1076"/>
          <ac:picMkLst>
            <pc:docMk/>
            <pc:sldMk cId="3578034605" sldId="270"/>
            <ac:picMk id="7" creationId="{2FDDD514-5FB3-58BF-873E-ED936AFC4459}"/>
          </ac:picMkLst>
        </pc:picChg>
        <pc:picChg chg="add mod">
          <ac:chgData name="Arusha Ramessur" userId="2e237ae1ecb0dc51" providerId="LiveId" clId="{3F40E979-EF7C-4DCF-9C79-47BA69B46206}" dt="2023-07-15T12:11:36.385" v="1529" actId="1076"/>
          <ac:picMkLst>
            <pc:docMk/>
            <pc:sldMk cId="3578034605" sldId="270"/>
            <ac:picMk id="9" creationId="{707833C9-1A05-E321-D79C-FF0CC7AD9D84}"/>
          </ac:picMkLst>
        </pc:picChg>
        <pc:picChg chg="add del mod modCrop">
          <ac:chgData name="Arusha Ramessur" userId="2e237ae1ecb0dc51" providerId="LiveId" clId="{3F40E979-EF7C-4DCF-9C79-47BA69B46206}" dt="2023-07-15T11:40:16.844" v="1481" actId="478"/>
          <ac:picMkLst>
            <pc:docMk/>
            <pc:sldMk cId="3578034605" sldId="270"/>
            <ac:picMk id="11" creationId="{5279AAE8-B874-D751-3A94-F77BF601ED83}"/>
          </ac:picMkLst>
        </pc:picChg>
        <pc:picChg chg="add mod modCrop">
          <ac:chgData name="Arusha Ramessur" userId="2e237ae1ecb0dc51" providerId="LiveId" clId="{3F40E979-EF7C-4DCF-9C79-47BA69B46206}" dt="2023-07-15T12:11:54.856" v="1532" actId="14100"/>
          <ac:picMkLst>
            <pc:docMk/>
            <pc:sldMk cId="3578034605" sldId="270"/>
            <ac:picMk id="13" creationId="{52F26A09-3770-20FC-F43C-8C8B879D14B7}"/>
          </ac:picMkLst>
        </pc:picChg>
      </pc:sldChg>
      <pc:sldChg chg="addSp modSp new mod modTransition modAnim">
        <pc:chgData name="Arusha Ramessur" userId="2e237ae1ecb0dc51" providerId="LiveId" clId="{3F40E979-EF7C-4DCF-9C79-47BA69B46206}" dt="2023-07-15T12:44:10.190" v="2024"/>
        <pc:sldMkLst>
          <pc:docMk/>
          <pc:sldMk cId="2122372472" sldId="271"/>
        </pc:sldMkLst>
        <pc:spChg chg="mod">
          <ac:chgData name="Arusha Ramessur" userId="2e237ae1ecb0dc51" providerId="LiveId" clId="{3F40E979-EF7C-4DCF-9C79-47BA69B46206}" dt="2023-07-15T11:24:07.410" v="1398" actId="14100"/>
          <ac:spMkLst>
            <pc:docMk/>
            <pc:sldMk cId="2122372472" sldId="271"/>
            <ac:spMk id="2" creationId="{878A513B-7746-0B09-B832-59F28D7CC9DF}"/>
          </ac:spMkLst>
        </pc:spChg>
        <pc:spChg chg="add mod">
          <ac:chgData name="Arusha Ramessur" userId="2e237ae1ecb0dc51" providerId="LiveId" clId="{3F40E979-EF7C-4DCF-9C79-47BA69B46206}" dt="2023-07-15T11:24:37.492" v="1404" actId="1076"/>
          <ac:spMkLst>
            <pc:docMk/>
            <pc:sldMk cId="2122372472" sldId="271"/>
            <ac:spMk id="4" creationId="{50C7F49D-27BB-3F16-2FA5-7343EAF0571F}"/>
          </ac:spMkLst>
        </pc:spChg>
        <pc:spChg chg="add mod">
          <ac:chgData name="Arusha Ramessur" userId="2e237ae1ecb0dc51" providerId="LiveId" clId="{3F40E979-EF7C-4DCF-9C79-47BA69B46206}" dt="2023-07-15T11:26:07.572" v="1424" actId="1076"/>
          <ac:spMkLst>
            <pc:docMk/>
            <pc:sldMk cId="2122372472" sldId="271"/>
            <ac:spMk id="6" creationId="{1635D011-B56E-3959-96C1-F2851943E9E3}"/>
          </ac:spMkLst>
        </pc:spChg>
        <pc:picChg chg="add mod">
          <ac:chgData name="Arusha Ramessur" userId="2e237ae1ecb0dc51" providerId="LiveId" clId="{3F40E979-EF7C-4DCF-9C79-47BA69B46206}" dt="2023-07-15T11:23:49.568" v="1397" actId="1076"/>
          <ac:picMkLst>
            <pc:docMk/>
            <pc:sldMk cId="2122372472" sldId="271"/>
            <ac:picMk id="3" creationId="{FB2DFC6D-51C6-F6DA-DA8C-82492A9731B0}"/>
          </ac:picMkLst>
        </pc:picChg>
        <pc:picChg chg="add mod">
          <ac:chgData name="Arusha Ramessur" userId="2e237ae1ecb0dc51" providerId="LiveId" clId="{3F40E979-EF7C-4DCF-9C79-47BA69B46206}" dt="2023-07-15T11:24:30.374" v="1403" actId="1076"/>
          <ac:picMkLst>
            <pc:docMk/>
            <pc:sldMk cId="2122372472" sldId="271"/>
            <ac:picMk id="5" creationId="{C547F9AA-0685-826C-A48C-EF51C9737721}"/>
          </ac:picMkLst>
        </pc:picChg>
        <pc:picChg chg="add mod modCrop">
          <ac:chgData name="Arusha Ramessur" userId="2e237ae1ecb0dc51" providerId="LiveId" clId="{3F40E979-EF7C-4DCF-9C79-47BA69B46206}" dt="2023-07-15T11:26:30.244" v="1428" actId="732"/>
          <ac:picMkLst>
            <pc:docMk/>
            <pc:sldMk cId="2122372472" sldId="271"/>
            <ac:picMk id="7" creationId="{78DF0023-193F-F872-B91C-CF658810FFF8}"/>
          </ac:picMkLst>
        </pc:picChg>
      </pc:sldChg>
      <pc:sldChg chg="addSp delSp modSp new mod modTransition">
        <pc:chgData name="Arusha Ramessur" userId="2e237ae1ecb0dc51" providerId="LiveId" clId="{3F40E979-EF7C-4DCF-9C79-47BA69B46206}" dt="2023-07-15T12:45:27.329" v="2032"/>
        <pc:sldMkLst>
          <pc:docMk/>
          <pc:sldMk cId="2004925858" sldId="272"/>
        </pc:sldMkLst>
        <pc:spChg chg="mod">
          <ac:chgData name="Arusha Ramessur" userId="2e237ae1ecb0dc51" providerId="LiveId" clId="{3F40E979-EF7C-4DCF-9C79-47BA69B46206}" dt="2023-07-15T12:13:09.334" v="1554" actId="404"/>
          <ac:spMkLst>
            <pc:docMk/>
            <pc:sldMk cId="2004925858" sldId="272"/>
            <ac:spMk id="2" creationId="{5AB50C79-41E6-062E-116C-DFA810606D43}"/>
          </ac:spMkLst>
        </pc:spChg>
        <pc:spChg chg="add del mod">
          <ac:chgData name="Arusha Ramessur" userId="2e237ae1ecb0dc51" providerId="LiveId" clId="{3F40E979-EF7C-4DCF-9C79-47BA69B46206}" dt="2023-07-15T12:07:02.968" v="1492" actId="478"/>
          <ac:spMkLst>
            <pc:docMk/>
            <pc:sldMk cId="2004925858" sldId="272"/>
            <ac:spMk id="8" creationId="{A1715D90-D42B-63F9-7812-D5C91AA6783C}"/>
          </ac:spMkLst>
        </pc:spChg>
        <pc:picChg chg="add mod">
          <ac:chgData name="Arusha Ramessur" userId="2e237ae1ecb0dc51" providerId="LiveId" clId="{3F40E979-EF7C-4DCF-9C79-47BA69B46206}" dt="2023-07-15T12:15:12.356" v="1561" actId="1076"/>
          <ac:picMkLst>
            <pc:docMk/>
            <pc:sldMk cId="2004925858" sldId="272"/>
            <ac:picMk id="4" creationId="{140DC573-966B-B276-73C0-EE92BB8FBC9F}"/>
          </ac:picMkLst>
        </pc:picChg>
        <pc:picChg chg="add del mod">
          <ac:chgData name="Arusha Ramessur" userId="2e237ae1ecb0dc51" providerId="LiveId" clId="{3F40E979-EF7C-4DCF-9C79-47BA69B46206}" dt="2023-07-15T12:08:11.730" v="1494" actId="478"/>
          <ac:picMkLst>
            <pc:docMk/>
            <pc:sldMk cId="2004925858" sldId="272"/>
            <ac:picMk id="6" creationId="{135457B2-09CF-C903-E997-1551AF2836EA}"/>
          </ac:picMkLst>
        </pc:picChg>
        <pc:picChg chg="add mod">
          <ac:chgData name="Arusha Ramessur" userId="2e237ae1ecb0dc51" providerId="LiveId" clId="{3F40E979-EF7C-4DCF-9C79-47BA69B46206}" dt="2023-07-15T12:15:14.551" v="1562" actId="1076"/>
          <ac:picMkLst>
            <pc:docMk/>
            <pc:sldMk cId="2004925858" sldId="272"/>
            <ac:picMk id="10" creationId="{F65E1376-0E15-C6C5-7B12-16FABA0534A6}"/>
          </ac:picMkLst>
        </pc:picChg>
      </pc:sldChg>
      <pc:sldMasterChg chg="setBg modSldLayout">
        <pc:chgData name="Arusha Ramessur" userId="2e237ae1ecb0dc51" providerId="LiveId" clId="{3F40E979-EF7C-4DCF-9C79-47BA69B46206}" dt="2023-07-15T06:30:27.742" v="340"/>
        <pc:sldMasterMkLst>
          <pc:docMk/>
          <pc:sldMasterMk cId="3724323941" sldId="2147483648"/>
        </pc:sldMasterMkLst>
        <pc:sldLayoutChg chg="setBg">
          <pc:chgData name="Arusha Ramessur" userId="2e237ae1ecb0dc51" providerId="LiveId" clId="{3F40E979-EF7C-4DCF-9C79-47BA69B46206}" dt="2023-07-15T06:30:27.742" v="340"/>
          <pc:sldLayoutMkLst>
            <pc:docMk/>
            <pc:sldMasterMk cId="3724323941" sldId="2147483648"/>
            <pc:sldLayoutMk cId="1207549324" sldId="2147483649"/>
          </pc:sldLayoutMkLst>
        </pc:sldLayoutChg>
        <pc:sldLayoutChg chg="setBg">
          <pc:chgData name="Arusha Ramessur" userId="2e237ae1ecb0dc51" providerId="LiveId" clId="{3F40E979-EF7C-4DCF-9C79-47BA69B46206}" dt="2023-07-15T06:30:27.742" v="340"/>
          <pc:sldLayoutMkLst>
            <pc:docMk/>
            <pc:sldMasterMk cId="3724323941" sldId="2147483648"/>
            <pc:sldLayoutMk cId="4042052615" sldId="2147483650"/>
          </pc:sldLayoutMkLst>
        </pc:sldLayoutChg>
        <pc:sldLayoutChg chg="setBg">
          <pc:chgData name="Arusha Ramessur" userId="2e237ae1ecb0dc51" providerId="LiveId" clId="{3F40E979-EF7C-4DCF-9C79-47BA69B46206}" dt="2023-07-15T06:30:27.742" v="340"/>
          <pc:sldLayoutMkLst>
            <pc:docMk/>
            <pc:sldMasterMk cId="3724323941" sldId="2147483648"/>
            <pc:sldLayoutMk cId="4036760451" sldId="2147483651"/>
          </pc:sldLayoutMkLst>
        </pc:sldLayoutChg>
        <pc:sldLayoutChg chg="setBg">
          <pc:chgData name="Arusha Ramessur" userId="2e237ae1ecb0dc51" providerId="LiveId" clId="{3F40E979-EF7C-4DCF-9C79-47BA69B46206}" dt="2023-07-15T06:30:27.742" v="340"/>
          <pc:sldLayoutMkLst>
            <pc:docMk/>
            <pc:sldMasterMk cId="3724323941" sldId="2147483648"/>
            <pc:sldLayoutMk cId="2360170553" sldId="2147483652"/>
          </pc:sldLayoutMkLst>
        </pc:sldLayoutChg>
        <pc:sldLayoutChg chg="setBg">
          <pc:chgData name="Arusha Ramessur" userId="2e237ae1ecb0dc51" providerId="LiveId" clId="{3F40E979-EF7C-4DCF-9C79-47BA69B46206}" dt="2023-07-15T06:30:27.742" v="340"/>
          <pc:sldLayoutMkLst>
            <pc:docMk/>
            <pc:sldMasterMk cId="3724323941" sldId="2147483648"/>
            <pc:sldLayoutMk cId="1426360836" sldId="2147483653"/>
          </pc:sldLayoutMkLst>
        </pc:sldLayoutChg>
        <pc:sldLayoutChg chg="setBg">
          <pc:chgData name="Arusha Ramessur" userId="2e237ae1ecb0dc51" providerId="LiveId" clId="{3F40E979-EF7C-4DCF-9C79-47BA69B46206}" dt="2023-07-15T06:30:27.742" v="340"/>
          <pc:sldLayoutMkLst>
            <pc:docMk/>
            <pc:sldMasterMk cId="3724323941" sldId="2147483648"/>
            <pc:sldLayoutMk cId="3782144788" sldId="2147483654"/>
          </pc:sldLayoutMkLst>
        </pc:sldLayoutChg>
        <pc:sldLayoutChg chg="setBg">
          <pc:chgData name="Arusha Ramessur" userId="2e237ae1ecb0dc51" providerId="LiveId" clId="{3F40E979-EF7C-4DCF-9C79-47BA69B46206}" dt="2023-07-15T06:30:27.742" v="340"/>
          <pc:sldLayoutMkLst>
            <pc:docMk/>
            <pc:sldMasterMk cId="3724323941" sldId="2147483648"/>
            <pc:sldLayoutMk cId="4141986651" sldId="2147483655"/>
          </pc:sldLayoutMkLst>
        </pc:sldLayoutChg>
        <pc:sldLayoutChg chg="setBg">
          <pc:chgData name="Arusha Ramessur" userId="2e237ae1ecb0dc51" providerId="LiveId" clId="{3F40E979-EF7C-4DCF-9C79-47BA69B46206}" dt="2023-07-15T06:30:27.742" v="340"/>
          <pc:sldLayoutMkLst>
            <pc:docMk/>
            <pc:sldMasterMk cId="3724323941" sldId="2147483648"/>
            <pc:sldLayoutMk cId="516694145" sldId="2147483656"/>
          </pc:sldLayoutMkLst>
        </pc:sldLayoutChg>
        <pc:sldLayoutChg chg="setBg">
          <pc:chgData name="Arusha Ramessur" userId="2e237ae1ecb0dc51" providerId="LiveId" clId="{3F40E979-EF7C-4DCF-9C79-47BA69B46206}" dt="2023-07-15T06:30:27.742" v="340"/>
          <pc:sldLayoutMkLst>
            <pc:docMk/>
            <pc:sldMasterMk cId="3724323941" sldId="2147483648"/>
            <pc:sldLayoutMk cId="1786803550" sldId="2147483657"/>
          </pc:sldLayoutMkLst>
        </pc:sldLayoutChg>
        <pc:sldLayoutChg chg="setBg">
          <pc:chgData name="Arusha Ramessur" userId="2e237ae1ecb0dc51" providerId="LiveId" clId="{3F40E979-EF7C-4DCF-9C79-47BA69B46206}" dt="2023-07-15T06:30:27.742" v="340"/>
          <pc:sldLayoutMkLst>
            <pc:docMk/>
            <pc:sldMasterMk cId="3724323941" sldId="2147483648"/>
            <pc:sldLayoutMk cId="1584654415" sldId="2147483658"/>
          </pc:sldLayoutMkLst>
        </pc:sldLayoutChg>
        <pc:sldLayoutChg chg="setBg">
          <pc:chgData name="Arusha Ramessur" userId="2e237ae1ecb0dc51" providerId="LiveId" clId="{3F40E979-EF7C-4DCF-9C79-47BA69B46206}" dt="2023-07-15T06:30:27.742" v="340"/>
          <pc:sldLayoutMkLst>
            <pc:docMk/>
            <pc:sldMasterMk cId="3724323941" sldId="2147483648"/>
            <pc:sldLayoutMk cId="600697482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186E-95AB-CE43-C7AA-FC4E152F4A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4E766-E46D-83C8-A8D8-3C6D31B99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4F480-1B15-9F56-6265-F26B63D3F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5A99-BBF8-4F6D-B407-A960D7E3B1EA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AB455-5F5A-893E-114D-2B4DAF46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86184-5649-E385-E0E9-ABAF7AC9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0190-F4D0-4DC9-A84F-F1448421A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49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6A8E1-0BFC-A378-A921-8778E8B83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3EEEA7-FE9A-8E89-1D28-6DE363B21B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E0DC1-5FC0-FC83-94B4-492C59A1C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5A99-BBF8-4F6D-B407-A960D7E3B1EA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7205F-4866-19F4-5D04-F59E6266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69E36-97BB-9EAC-2274-9F2F8E674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0190-F4D0-4DC9-A84F-F1448421A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54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596C6E-EE90-A475-21DA-10D9A97A2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547E4-F0C7-4227-B2B3-FEB7CC60F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CBE2E-8C2C-FFD5-3936-46F02B6B6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5A99-BBF8-4F6D-B407-A960D7E3B1EA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13119-288B-4BDA-C16E-5CF1F935B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B825F-6D6F-09D8-86E8-79C00DBB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0190-F4D0-4DC9-A84F-F1448421A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97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FA0F-F1BA-D28F-38F1-B1197BCD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E58EF-7023-2EF2-4B31-10A6749E4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88921-A8BF-1CF7-D451-47D62A615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5A99-BBF8-4F6D-B407-A960D7E3B1EA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54AD3-1499-6D2F-F0D9-2EDC83BCD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61C8-F11B-CA93-D144-F06C40AA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0190-F4D0-4DC9-A84F-F1448421A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52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74C44-7FF6-D814-6626-6F6BFDF0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7FFBD-4DFA-0CE6-2B27-C70A0A0E2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88E73-A200-4137-3ADA-E544A981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5A99-BBF8-4F6D-B407-A960D7E3B1EA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BC59B-9436-60E2-C108-8E5CD668C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88CC4-35C7-0010-932A-9C5E4C4A4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0190-F4D0-4DC9-A84F-F1448421A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76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4D1C8-31DD-E393-DB41-DA681B52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E46E4-9AFF-F3CD-3BD7-CF2CC28AE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D0FD0-590F-41F0-F18E-6A9525A9C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72067-4B23-D213-48F0-DB021874A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5A99-BBF8-4F6D-B407-A960D7E3B1EA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0A0EB-19F2-6B5C-9222-20D8CE26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BDA00-2A36-30E5-8116-4134C9E84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0190-F4D0-4DC9-A84F-F1448421A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70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0F5C-06F8-CD3C-B129-B3A55D68C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C6D96-C2EB-6325-6F95-3EEA0608A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8B9689-5482-17D7-9993-08562F916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BA9714-57D1-67B2-C72E-81D16F15E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186020-E1EA-4286-ECFB-75FEFA1FA3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9082DB-FF12-F632-628B-2B26360BE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5A99-BBF8-4F6D-B407-A960D7E3B1EA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51FF8-F79A-9DD5-C867-D4133D7D1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201FCF-8CBA-7DC3-1BD1-961E9AB21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0190-F4D0-4DC9-A84F-F1448421A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60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54BB5-96BF-5E44-8500-900B7560E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85CF9-B5B0-D10C-C927-0503C6642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5A99-BBF8-4F6D-B407-A960D7E3B1EA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7CF22-CD65-D280-24BB-B919CBA8E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23922-6050-6A3E-48BB-8A75B6B0C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0190-F4D0-4DC9-A84F-F1448421A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44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B30762-E47E-6DD1-8C41-62E3A0D91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5A99-BBF8-4F6D-B407-A960D7E3B1EA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013EE-69CE-239E-CD1D-4E09C4BA4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3E8CD-4891-DE7B-279B-3E1F457D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0190-F4D0-4DC9-A84F-F1448421A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986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01CB4-8FE2-7A3F-D8DA-683519D05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0284D-8D79-F9AB-610A-FEE00C5BA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D61B06-ED6D-EA1C-19EF-564A60F4D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A9306-B1F8-F473-30A6-99A209132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5A99-BBF8-4F6D-B407-A960D7E3B1EA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44CC7-677D-1942-A193-551C7DEC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25F9FC-6C45-1DF6-021E-66C4D0EE4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0190-F4D0-4DC9-A84F-F1448421A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94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F91E-C4F9-B850-9CA3-81677406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27A0A2-03C1-A2C5-06E7-052A365BF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4F1B88-0D93-F7AB-6F88-208A4B1BF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636BBD-A9AC-CC1D-44DD-02BED7F9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5A99-BBF8-4F6D-B407-A960D7E3B1EA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ACB9F5-AC74-C03F-88BF-7FFA04034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CF33C-5087-2763-90AB-4D5F5D54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20190-F4D0-4DC9-A84F-F1448421A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0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00080"/>
            </a:gs>
            <a:gs pos="61000">
              <a:srgbClr val="C666B1"/>
            </a:gs>
            <a:gs pos="19000">
              <a:srgbClr val="EBA5DE"/>
            </a:gs>
            <a:gs pos="0">
              <a:srgbClr val="EFA1E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02731D-D3FC-3B47-7C2C-BCDAE6F91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898D4-17ED-E26B-5CF7-1704CAF8A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AC3A3-D765-1993-5681-4ED3AB4D65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315A99-BBF8-4F6D-B407-A960D7E3B1EA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E19B6-FE97-D5C2-C11E-51B12FB01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AB6F2-7BDF-B52D-F322-BDD65F309E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20190-F4D0-4DC9-A84F-F1448421A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2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24C8D3-BE6B-2B64-619B-CAA5F38FD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77" y="807493"/>
            <a:ext cx="11377646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2168"/>
      </p:ext>
    </p:extLst>
  </p:cSld>
  <p:clrMapOvr>
    <a:masterClrMapping/>
  </p:clrMapOvr>
  <p:transition spd="slow">
    <p:wheel spokes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C59909-92E1-44BC-0E69-281B2C3E9711}"/>
              </a:ext>
            </a:extLst>
          </p:cNvPr>
          <p:cNvSpPr txBox="1"/>
          <p:nvPr/>
        </p:nvSpPr>
        <p:spPr>
          <a:xfrm>
            <a:off x="206188" y="8512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UNIT CONVERTER</a:t>
            </a:r>
            <a:endParaRPr lang="en-M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6C691C-45E9-D7E1-F0D4-80B914073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804" y="789818"/>
            <a:ext cx="2864160" cy="3018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0DCF05-B3D3-CF6B-F9E3-F3AB62E3C2D5}"/>
              </a:ext>
            </a:extLst>
          </p:cNvPr>
          <p:cNvSpPr txBox="1"/>
          <p:nvPr/>
        </p:nvSpPr>
        <p:spPr>
          <a:xfrm>
            <a:off x="8256494" y="789818"/>
            <a:ext cx="384361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2: The convert function is called when the Convert button is clicked, performing the actual unit conversion based on the selected source and target units. It uses a dictionary containing conversion rates for different unit types. If the input value or the chosen units are invalid, error messages are displayed.</a:t>
            </a:r>
            <a:endParaRPr lang="en-MU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88524F-A5CF-E04C-F42C-85D2C2ACC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494" y="2390256"/>
            <a:ext cx="3756084" cy="32550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90A666-7587-BBB5-A6AA-A64C1628C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385" r="16522" b="-504"/>
          <a:stretch/>
        </p:blipFill>
        <p:spPr>
          <a:xfrm>
            <a:off x="8148919" y="5719481"/>
            <a:ext cx="3951193" cy="2061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5CAED3-635C-9E15-935C-292973CA16B0}"/>
              </a:ext>
            </a:extLst>
          </p:cNvPr>
          <p:cNvSpPr txBox="1"/>
          <p:nvPr/>
        </p:nvSpPr>
        <p:spPr>
          <a:xfrm>
            <a:off x="206188" y="789818"/>
            <a:ext cx="456745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1: The </a:t>
            </a:r>
            <a:r>
              <a:rPr lang="en-US" sz="1400" b="1" dirty="0" err="1"/>
              <a:t>unit_converter</a:t>
            </a:r>
            <a:r>
              <a:rPr lang="en-US" sz="1400" b="1" dirty="0"/>
              <a:t> function sets up a new window for unit conversion. It includes an entry field to input the value for conversion and several buttons representing digits, a decimal point, and options to clear the entry or round the result to two decimal places. The available unit types in the </a:t>
            </a:r>
            <a:r>
              <a:rPr lang="en-US" sz="1400" b="1" dirty="0" err="1"/>
              <a:t>comboboxes</a:t>
            </a:r>
            <a:r>
              <a:rPr lang="en-US" sz="1400" b="1" dirty="0"/>
              <a:t> are dynamically populated based on the selected unit type from the </a:t>
            </a:r>
            <a:r>
              <a:rPr lang="en-US" sz="1400" b="1" dirty="0" err="1"/>
              <a:t>select_unit_type</a:t>
            </a:r>
            <a:r>
              <a:rPr lang="en-US" sz="1400" b="1" dirty="0"/>
              <a:t> function.</a:t>
            </a:r>
            <a:endParaRPr lang="en-MU" sz="14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43E880-97F0-CDB5-510C-1ED10177F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784" y="2494970"/>
            <a:ext cx="4112262" cy="394554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B29C7F-71B2-B90C-39BF-DE35CE01A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841" y="4467744"/>
            <a:ext cx="2575783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84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939D3-7DD4-8325-3FCC-DC2EC3BF2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 THREADING IN UNIT CONVERTOR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DD514-5FB3-58BF-873E-ED936AFC4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05" y="1921520"/>
            <a:ext cx="3071326" cy="699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7833C9-1A05-E321-D79C-FF0CC7AD9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71" y="1912590"/>
            <a:ext cx="4583103" cy="3569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F26A09-3770-20FC-F43C-8C8B879D14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89"/>
          <a:stretch/>
        </p:blipFill>
        <p:spPr>
          <a:xfrm>
            <a:off x="5822970" y="5481644"/>
            <a:ext cx="4583103" cy="8612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46BFF8-2601-6FEF-21A2-984C02A907E0}"/>
              </a:ext>
            </a:extLst>
          </p:cNvPr>
          <p:cNvSpPr txBox="1"/>
          <p:nvPr/>
        </p:nvSpPr>
        <p:spPr>
          <a:xfrm>
            <a:off x="862305" y="1459855"/>
            <a:ext cx="1595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1C598D-2AD2-F5BD-71F5-759EA2599D81}"/>
              </a:ext>
            </a:extLst>
          </p:cNvPr>
          <p:cNvSpPr txBox="1"/>
          <p:nvPr/>
        </p:nvSpPr>
        <p:spPr>
          <a:xfrm>
            <a:off x="5822970" y="1459855"/>
            <a:ext cx="2574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 &amp; 3:</a:t>
            </a:r>
          </a:p>
        </p:txBody>
      </p:sp>
    </p:spTree>
    <p:extLst>
      <p:ext uri="{BB962C8B-B14F-4D97-AF65-F5344CB8AC3E}">
        <p14:creationId xmlns:p14="http://schemas.microsoft.com/office/powerpoint/2010/main" val="357803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8C8F9-653A-BE96-DF1A-78EB0FB4E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35" y="134471"/>
            <a:ext cx="5773728" cy="80028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 CALCULATOR</a:t>
            </a:r>
            <a:endParaRPr lang="en-M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6A3C1F-E966-1AA0-ABC4-B3597DEB400D}"/>
              </a:ext>
            </a:extLst>
          </p:cNvPr>
          <p:cNvSpPr txBox="1"/>
          <p:nvPr/>
        </p:nvSpPr>
        <p:spPr>
          <a:xfrm>
            <a:off x="179293" y="934758"/>
            <a:ext cx="34334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1: The function </a:t>
            </a:r>
            <a:r>
              <a:rPr lang="en-US" sz="1400" b="1" dirty="0" err="1"/>
              <a:t>calculate_area</a:t>
            </a:r>
            <a:r>
              <a:rPr lang="en-US" sz="1400" b="1" dirty="0"/>
              <a:t> defines GUI for the area calculator using </a:t>
            </a:r>
            <a:r>
              <a:rPr lang="en-US" sz="1400" b="1" dirty="0" err="1"/>
              <a:t>Tkinter</a:t>
            </a:r>
            <a:r>
              <a:rPr lang="en-US" sz="1400" b="1" dirty="0"/>
              <a:t>. It consists of a dropdown menu to select the shape for which the area needs to be calculated. The GUI is styled using </a:t>
            </a:r>
            <a:r>
              <a:rPr lang="en-US" sz="1400" b="1" dirty="0" err="1"/>
              <a:t>ttk.Style</a:t>
            </a:r>
            <a:r>
              <a:rPr lang="en-US" sz="1400" b="1" dirty="0"/>
              <a:t> with a specific font, and the window size is set. Two entry fields allow users to input the required dimensions for the chosen shape.</a:t>
            </a:r>
            <a:endParaRPr lang="en-MU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F31DB1-EAF5-C3BF-DFC8-3B7057334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310" y="1367133"/>
            <a:ext cx="2691501" cy="35700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B7CA2A-39F3-CE27-C64A-BF8F3C22F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3" y="2966083"/>
            <a:ext cx="3892622" cy="33002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4BCA30-7A70-1BF6-C297-C7146EB1CC42}"/>
              </a:ext>
            </a:extLst>
          </p:cNvPr>
          <p:cNvSpPr txBox="1"/>
          <p:nvPr/>
        </p:nvSpPr>
        <p:spPr>
          <a:xfrm>
            <a:off x="8030286" y="534614"/>
            <a:ext cx="38010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</a:t>
            </a:r>
            <a:r>
              <a:rPr lang="en-US" sz="1400" b="1"/>
              <a:t>: </a:t>
            </a:r>
            <a:r>
              <a:rPr lang="en-US" sz="1400" b="1" dirty="0"/>
              <a:t>The calculate function calculates the area based on the selected shape and the input dimensions when the = button is triggered and displays the result in the </a:t>
            </a:r>
            <a:r>
              <a:rPr lang="en-US" sz="1400" b="1" dirty="0" err="1"/>
              <a:t>area_label</a:t>
            </a:r>
            <a:r>
              <a:rPr lang="en-US" sz="1400" b="1" dirty="0"/>
              <a:t> on the GUI. The </a:t>
            </a:r>
            <a:r>
              <a:rPr lang="en-US" sz="1400" b="1" dirty="0" err="1"/>
              <a:t>round_result</a:t>
            </a:r>
            <a:r>
              <a:rPr lang="en-US" sz="1400" b="1" dirty="0"/>
              <a:t> function rounds the calculated area to two decimal places when the 2dp button is clicked. The clear function clears the input fields and the area result label.</a:t>
            </a:r>
            <a:endParaRPr lang="en-MU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FCD1E-6416-B8A0-0336-61FB8C755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286" y="2350496"/>
            <a:ext cx="3630707" cy="3252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1FD4CE-D213-FE75-C63D-77FC153E6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286" y="5754783"/>
            <a:ext cx="2958352" cy="6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90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62E8-B948-D0E3-E368-EB7AB6E3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94" y="205908"/>
            <a:ext cx="5747200" cy="56477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CONVERTER</a:t>
            </a:r>
            <a:endParaRPr lang="en-M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8917A-7A26-94F5-1F68-4F7FEF266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248" y="670790"/>
            <a:ext cx="3105439" cy="3166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599AD5-B2F8-CAB4-D21D-368B83A428C0}"/>
              </a:ext>
            </a:extLst>
          </p:cNvPr>
          <p:cNvSpPr txBox="1"/>
          <p:nvPr/>
        </p:nvSpPr>
        <p:spPr>
          <a:xfrm>
            <a:off x="344809" y="1085640"/>
            <a:ext cx="40072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1: The </a:t>
            </a:r>
            <a:r>
              <a:rPr lang="en-US" sz="1400" b="1" dirty="0" err="1"/>
              <a:t>number_converter</a:t>
            </a:r>
            <a:r>
              <a:rPr lang="en-US" sz="1400" b="1" dirty="0"/>
              <a:t> function is the main entry point for the number converter application, responsible for setting up the GUI using </a:t>
            </a:r>
            <a:r>
              <a:rPr lang="en-US" sz="1400" b="1" dirty="0" err="1"/>
              <a:t>Tkinter</a:t>
            </a:r>
            <a:r>
              <a:rPr lang="en-US" sz="1400" b="1" dirty="0"/>
              <a:t> widgets. The GUI dynamically creates buttons for numbers and letters, triggered by user clicks, as well as a </a:t>
            </a:r>
            <a:r>
              <a:rPr lang="en-US" sz="1400" b="1" dirty="0" err="1"/>
              <a:t>combobox</a:t>
            </a:r>
            <a:r>
              <a:rPr lang="en-US" sz="1400" b="1" dirty="0"/>
              <a:t> for selecting conversion types. Two buttons, convert and clear, trigger the conversion and clearing functions, respectively. </a:t>
            </a:r>
            <a:endParaRPr lang="en-MU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810294-DBAE-CB19-65C7-5F12CEC4A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8" y="3216478"/>
            <a:ext cx="3204487" cy="3166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615645-B1F7-6BD7-B506-6F57BF8A1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40" y="4152130"/>
            <a:ext cx="3444612" cy="24246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6BE4AA-C596-BB7B-3A1C-E0CBE9CFF9F3}"/>
              </a:ext>
            </a:extLst>
          </p:cNvPr>
          <p:cNvSpPr txBox="1"/>
          <p:nvPr/>
        </p:nvSpPr>
        <p:spPr>
          <a:xfrm>
            <a:off x="8292354" y="770914"/>
            <a:ext cx="355483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2: The convert function handles the number conversion based on user input, extracting the value and chosen conversion type from the input fields, and performing the appropriate conversion using if-else statements. The result is then displayed in the </a:t>
            </a:r>
            <a:r>
              <a:rPr lang="en-US" sz="1400" b="1" dirty="0" err="1"/>
              <a:t>converted_label</a:t>
            </a:r>
            <a:r>
              <a:rPr lang="en-US" sz="1400" b="1" dirty="0"/>
              <a:t> on the GUI. </a:t>
            </a:r>
            <a:endParaRPr lang="en-MU" sz="1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BC5619-41FE-76D6-02C0-70840FFAD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5903" y="2717750"/>
            <a:ext cx="3301038" cy="359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78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50C79-41E6-062E-116C-DFA81060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 THREADING IN NUMBER CONVERTOR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DC573-966B-B276-73C0-EE92BB8F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434" y="1513406"/>
            <a:ext cx="5547841" cy="3551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5E1376-0E15-C6C5-7B12-16FABA05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77" y="5064634"/>
            <a:ext cx="5547841" cy="15926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7E204F-9AF9-CB62-F84A-7FEC34733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690688"/>
            <a:ext cx="3071326" cy="69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2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D8B35-AF97-8245-16E5-A0358667A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18" y="212725"/>
            <a:ext cx="8094060" cy="746499"/>
          </a:xfrm>
        </p:spPr>
        <p:txBody>
          <a:bodyPr>
            <a:no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QUADRATIC EQUATION SOLVER</a:t>
            </a:r>
            <a:endParaRPr lang="en-M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098B7-ED04-3D43-AA9F-7C53EC4A2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"/>
          <a:stretch/>
        </p:blipFill>
        <p:spPr>
          <a:xfrm>
            <a:off x="4380798" y="3795282"/>
            <a:ext cx="2842492" cy="27307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0D8B72-157D-0FBE-1DC4-E916AE5357C7}"/>
              </a:ext>
            </a:extLst>
          </p:cNvPr>
          <p:cNvSpPr txBox="1"/>
          <p:nvPr/>
        </p:nvSpPr>
        <p:spPr>
          <a:xfrm>
            <a:off x="342171" y="3040319"/>
            <a:ext cx="43720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2: The calculate function is responsible for processing the input coefficients, calculating the discriminant, and determining the roots. It displays the results in the result label on the GUI.</a:t>
            </a:r>
            <a:endParaRPr lang="en-MU" sz="1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50547C-3590-48FD-568D-97E52A2BC36E}"/>
              </a:ext>
            </a:extLst>
          </p:cNvPr>
          <p:cNvSpPr txBox="1"/>
          <p:nvPr/>
        </p:nvSpPr>
        <p:spPr>
          <a:xfrm>
            <a:off x="2047242" y="1049963"/>
            <a:ext cx="517604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1: The </a:t>
            </a:r>
            <a:r>
              <a:rPr lang="en-US" sz="1400" b="1" dirty="0" err="1"/>
              <a:t>calculate_quadratic</a:t>
            </a:r>
            <a:r>
              <a:rPr lang="en-US" sz="1400" b="1" dirty="0"/>
              <a:t> function defines the quadratic equation solver application with a GUI using </a:t>
            </a:r>
            <a:r>
              <a:rPr lang="en-US" sz="1400" b="1" dirty="0" err="1"/>
              <a:t>Tkinter</a:t>
            </a:r>
            <a:r>
              <a:rPr lang="en-US" sz="1400" b="1" dirty="0"/>
              <a:t>. It consists of labels and entry fields for the coefficients, numerical buttons </a:t>
            </a:r>
            <a:r>
              <a:rPr lang="en-US" sz="1400" b="1"/>
              <a:t>and a </a:t>
            </a:r>
            <a:r>
              <a:rPr lang="en-US" sz="1400" b="1" dirty="0" err="1"/>
              <a:t>calculate_button</a:t>
            </a:r>
            <a:r>
              <a:rPr lang="en-US" sz="1400" b="1" dirty="0"/>
              <a:t> to trigger the calculation. The number buttons are created dynamically using a loop, and their clicks insert the corresponding value into the active entry field.</a:t>
            </a:r>
            <a:endParaRPr lang="en-MU" sz="1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EC77DE-714B-42E9-B4CF-7E92D8874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10" y="4419822"/>
            <a:ext cx="3380123" cy="19740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EB1766-2F7B-E3DE-6E4A-3056B1BED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735" y="576969"/>
            <a:ext cx="3817324" cy="38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80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Neon Pink Question Mark">
            <a:extLst>
              <a:ext uri="{FF2B5EF4-FFF2-40B4-BE49-F238E27FC236}">
                <a16:creationId xmlns:a16="http://schemas.microsoft.com/office/drawing/2014/main" id="{49B98A99-59B5-AD1C-452A-40381E4C0E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6747618" y="1866989"/>
            <a:ext cx="5033352" cy="28312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E1D3CE-D722-458F-D3E4-9F8EEB5A2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181" y="2207602"/>
            <a:ext cx="10058400" cy="14557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7200" dirty="0">
                <a:solidFill>
                  <a:srgbClr val="FF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</a:t>
            </a:r>
          </a:p>
        </p:txBody>
      </p:sp>
    </p:spTree>
    <p:extLst>
      <p:ext uri="{BB962C8B-B14F-4D97-AF65-F5344CB8AC3E}">
        <p14:creationId xmlns:p14="http://schemas.microsoft.com/office/powerpoint/2010/main" val="4725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15A0-C7E3-341D-3188-34BCCE68B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355" y="3952386"/>
            <a:ext cx="3787288" cy="1325563"/>
          </a:xfrm>
        </p:spPr>
        <p:txBody>
          <a:bodyPr>
            <a:no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4702A-19B4-65B7-C549-7CB8D09D7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47" b="93624" l="6494" r="98701">
                        <a14:foregroundMark x1="20779" y1="65436" x2="19048" y2="32215"/>
                        <a14:foregroundMark x1="19048" y1="32215" x2="14286" y2="58389"/>
                        <a14:foregroundMark x1="14286" y1="58389" x2="14719" y2="15101"/>
                        <a14:foregroundMark x1="9957" y1="12752" x2="9957" y2="85570"/>
                        <a14:foregroundMark x1="22078" y1="18456" x2="58874" y2="18456"/>
                        <a14:foregroundMark x1="58874" y1="18456" x2="67965" y2="22819"/>
                        <a14:foregroundMark x1="17749" y1="10067" x2="54113" y2="7047"/>
                        <a14:foregroundMark x1="54113" y1="7047" x2="70996" y2="8389"/>
                        <a14:foregroundMark x1="7792" y1="12752" x2="7359" y2="77517"/>
                        <a14:foregroundMark x1="5628" y1="83557" x2="34632" y2="94966"/>
                        <a14:foregroundMark x1="34632" y1="94966" x2="92208" y2="89597"/>
                        <a14:foregroundMark x1="92208" y1="89597" x2="96334" y2="76803"/>
                        <a14:foregroundMark x1="18615" y1="93289" x2="46320" y2="92282"/>
                        <a14:foregroundMark x1="46320" y1="92282" x2="56277" y2="93624"/>
                        <a14:backgroundMark x1="99134" y1="62416" x2="98701" y2="76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5813" y="1580051"/>
            <a:ext cx="1760373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539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0344A4-8F77-9121-AA30-9C0323AF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194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THIS PROJECT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A3CE9-D476-0149-60D9-CAFDDD86E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7510"/>
            <a:ext cx="10515600" cy="37478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calculator application offers a range of functionalities such as doing simple and complex calculations, calculating areas, converting units &amp; numbers, and solving quadratic equations to assist users in different scenarios, making it an all-in-one solution.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aims to provide students and professionals with a functional calculator that performs all sorts of calculations quickly and accurately</a:t>
            </a:r>
          </a:p>
          <a:p>
            <a:pPr marL="0" indent="0">
              <a:buNone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168B18-335A-25D3-3978-79AB53896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47" b="93624" l="6494" r="98701">
                        <a14:foregroundMark x1="20779" y1="65436" x2="19048" y2="32215"/>
                        <a14:foregroundMark x1="19048" y1="32215" x2="14286" y2="58389"/>
                        <a14:foregroundMark x1="14286" y1="58389" x2="14719" y2="15101"/>
                        <a14:foregroundMark x1="9957" y1="12752" x2="9957" y2="85570"/>
                        <a14:foregroundMark x1="22078" y1="18456" x2="58874" y2="18456"/>
                        <a14:foregroundMark x1="58874" y1="18456" x2="67965" y2="22819"/>
                        <a14:foregroundMark x1="17749" y1="10067" x2="54113" y2="7047"/>
                        <a14:foregroundMark x1="54113" y1="7047" x2="70996" y2="8389"/>
                        <a14:foregroundMark x1="7792" y1="12752" x2="7359" y2="77517"/>
                        <a14:foregroundMark x1="5628" y1="83557" x2="34632" y2="94966"/>
                        <a14:foregroundMark x1="34632" y1="94966" x2="92208" y2="89597"/>
                        <a14:foregroundMark x1="92208" y1="89597" x2="96334" y2="76803"/>
                        <a14:foregroundMark x1="18615" y1="93289" x2="46320" y2="92282"/>
                        <a14:foregroundMark x1="46320" y1="92282" x2="56277" y2="93624"/>
                        <a14:backgroundMark x1="99134" y1="62416" x2="98701" y2="76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45916" y="526897"/>
            <a:ext cx="1148048" cy="148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4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BC5A-847D-7D68-3667-28DDB7B0F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83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AE247-8C8C-79E0-BEB2-349516CC2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19" y="2141537"/>
            <a:ext cx="10515600" cy="4351338"/>
          </a:xfrm>
        </p:spPr>
        <p:txBody>
          <a:bodyPr>
            <a:norm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Convenience: </a:t>
            </a:r>
            <a:r>
              <a:rPr lang="en-GB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providing multiple 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functionalities</a:t>
            </a:r>
            <a:r>
              <a:rPr lang="en-GB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a single application, users can access them without the need to switch between different platforms.</a:t>
            </a: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US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Efficiency: </a:t>
            </a:r>
            <a:r>
              <a:rPr lang="en-GB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Users can save time and effort by utilizing the 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GB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available within the application.</a:t>
            </a:r>
            <a:endParaRPr lang="en-GB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en-GB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Interface: </a:t>
            </a:r>
            <a:r>
              <a:rPr lang="en-GB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creating an intuitive and user-friendly interface. Our goal is to ensure that users, regardless of their technical expertise, can easily navigate and utilize the features of our application.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8F9EE-8AE7-6532-C20B-C1B8A8A26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47" b="93624" l="6494" r="98701">
                        <a14:foregroundMark x1="20779" y1="65436" x2="19048" y2="32215"/>
                        <a14:foregroundMark x1="19048" y1="32215" x2="14286" y2="58389"/>
                        <a14:foregroundMark x1="14286" y1="58389" x2="14719" y2="15101"/>
                        <a14:foregroundMark x1="9957" y1="12752" x2="9957" y2="85570"/>
                        <a14:foregroundMark x1="22078" y1="18456" x2="58874" y2="18456"/>
                        <a14:foregroundMark x1="58874" y1="18456" x2="67965" y2="22819"/>
                        <a14:foregroundMark x1="17749" y1="10067" x2="54113" y2="7047"/>
                        <a14:foregroundMark x1="54113" y1="7047" x2="70996" y2="8389"/>
                        <a14:foregroundMark x1="7792" y1="12752" x2="7359" y2="77517"/>
                        <a14:foregroundMark x1="5628" y1="83557" x2="34632" y2="94966"/>
                        <a14:foregroundMark x1="34632" y1="94966" x2="92208" y2="89597"/>
                        <a14:foregroundMark x1="92208" y1="89597" x2="96334" y2="76803"/>
                        <a14:foregroundMark x1="18615" y1="93289" x2="46320" y2="92282"/>
                        <a14:foregroundMark x1="46320" y1="92282" x2="56277" y2="93624"/>
                        <a14:backgroundMark x1="99134" y1="62416" x2="98701" y2="76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05752" y="209656"/>
            <a:ext cx="1148048" cy="148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5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73FDA-DB3F-DBFC-E609-9729F28D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PRESENT IN OUR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5FCF2-8DE7-DF99-A60C-524F1301C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" t="8749" b="1185"/>
          <a:stretch/>
        </p:blipFill>
        <p:spPr>
          <a:xfrm>
            <a:off x="1775926" y="1690688"/>
            <a:ext cx="8640147" cy="43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1045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CAC74-2832-97AD-A346-1307B36AA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TECHNOLOGIES, FRAMEWORK AND LIBRARY 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CD6B2-CFF7-8D45-D79D-30B07EFD9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Threading: </a:t>
            </a:r>
            <a:r>
              <a:rPr lang="en-GB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Threading is a Python module that provides a way to run multiple threads (smaller units of execution) concurrently within a single program. It is used in the calculator, unit converter, and number converter components to handle concurrent operations efficiently.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sz="2600" b="1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Tkinter</a:t>
            </a:r>
            <a:r>
              <a:rPr lang="en-GB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a standard Python library for creating graphical user interfaces (GUI). It is used to build the user interface components of the application, such as buttons, labels, and entry fields.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sz="2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Math Library: </a:t>
            </a:r>
            <a:r>
              <a:rPr lang="en-GB" sz="2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a built-in Python library that provides various mathematical functions and constants. It is utilized in the scientific calculator component to perform calculations involving trigonometric functions, logarithms, exponentiation, and more</a:t>
            </a:r>
            <a:r>
              <a:rPr lang="en-GB" sz="2600" b="0" i="0" dirty="0">
                <a:solidFill>
                  <a:srgbClr val="9F28A8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F2F3B-297E-C2BC-A163-3BAB69A80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47" b="93624" l="6494" r="98701">
                        <a14:foregroundMark x1="20779" y1="65436" x2="19048" y2="32215"/>
                        <a14:foregroundMark x1="19048" y1="32215" x2="14286" y2="58389"/>
                        <a14:foregroundMark x1="14286" y1="58389" x2="14719" y2="15101"/>
                        <a14:foregroundMark x1="9957" y1="12752" x2="9957" y2="85570"/>
                        <a14:foregroundMark x1="22078" y1="18456" x2="58874" y2="18456"/>
                        <a14:foregroundMark x1="58874" y1="18456" x2="67965" y2="22819"/>
                        <a14:foregroundMark x1="17749" y1="10067" x2="54113" y2="7047"/>
                        <a14:foregroundMark x1="54113" y1="7047" x2="70996" y2="8389"/>
                        <a14:foregroundMark x1="7792" y1="12752" x2="7359" y2="77517"/>
                        <a14:foregroundMark x1="5628" y1="83557" x2="34632" y2="94966"/>
                        <a14:foregroundMark x1="34632" y1="94966" x2="92208" y2="89597"/>
                        <a14:foregroundMark x1="92208" y1="89597" x2="96334" y2="76803"/>
                        <a14:foregroundMark x1="18615" y1="93289" x2="46320" y2="92282"/>
                        <a14:foregroundMark x1="46320" y1="92282" x2="56277" y2="93624"/>
                        <a14:backgroundMark x1="99134" y1="62416" x2="98701" y2="76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34679" y="4703932"/>
            <a:ext cx="1386731" cy="178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747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E6352-14B6-2EC7-8BE0-D12D7F159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273" y="2766218"/>
            <a:ext cx="5491454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HIGHLIGHTS </a:t>
            </a:r>
          </a:p>
        </p:txBody>
      </p:sp>
    </p:spTree>
    <p:extLst>
      <p:ext uri="{BB962C8B-B14F-4D97-AF65-F5344CB8AC3E}">
        <p14:creationId xmlns:p14="http://schemas.microsoft.com/office/powerpoint/2010/main" val="72893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A6A46-1FEF-1F70-8014-D9E42903E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485" y="33816"/>
            <a:ext cx="6833937" cy="766011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CALCULATOR</a:t>
            </a:r>
            <a:endParaRPr lang="en-M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77552-C1BD-0F8B-9F3A-12B57B47FE4D}"/>
              </a:ext>
            </a:extLst>
          </p:cNvPr>
          <p:cNvSpPr txBox="1"/>
          <p:nvPr/>
        </p:nvSpPr>
        <p:spPr>
          <a:xfrm>
            <a:off x="297702" y="1375347"/>
            <a:ext cx="3177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U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E289F3-0439-9E8C-2B4E-C627566B5EFF}"/>
              </a:ext>
            </a:extLst>
          </p:cNvPr>
          <p:cNvSpPr txBox="1"/>
          <p:nvPr/>
        </p:nvSpPr>
        <p:spPr>
          <a:xfrm>
            <a:off x="297702" y="956395"/>
            <a:ext cx="317775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1: A class called "Calculator" that implements GUI for the scientific calculator using </a:t>
            </a:r>
            <a:r>
              <a:rPr lang="en-US" sz="1400" b="1" dirty="0" err="1"/>
              <a:t>Tkinter</a:t>
            </a:r>
            <a:r>
              <a:rPr lang="en-US" sz="1400" b="1" dirty="0"/>
              <a:t>. The constructor initializes the calculator window with specific dimensions, background color, and title.</a:t>
            </a:r>
            <a:endParaRPr lang="en-MU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CCB9E5-AB38-194E-7E04-7766A21D706E}"/>
              </a:ext>
            </a:extLst>
          </p:cNvPr>
          <p:cNvSpPr txBox="1"/>
          <p:nvPr/>
        </p:nvSpPr>
        <p:spPr>
          <a:xfrm>
            <a:off x="297702" y="4747281"/>
            <a:ext cx="33624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2: The class includes a list of buttons representing various mathematical operations and special functions. Buttons are dynamically created based on this list, with distinct color schemes. The GUI arranges buttons in a grid layout using row and column counters.</a:t>
            </a:r>
            <a:endParaRPr lang="en-MU" sz="1400" b="1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7E122FC-4B1A-D558-DFA5-DBECEA9B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454" y="4284186"/>
            <a:ext cx="4095865" cy="24294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73E5D59-76A3-C8B8-59D8-ED7FE07C2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8" y="2482979"/>
            <a:ext cx="3783106" cy="156966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5896899-FE1F-A757-3201-502C159C703D}"/>
              </a:ext>
            </a:extLst>
          </p:cNvPr>
          <p:cNvSpPr txBox="1"/>
          <p:nvPr/>
        </p:nvSpPr>
        <p:spPr>
          <a:xfrm>
            <a:off x="8331297" y="1144514"/>
            <a:ext cx="3630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3: </a:t>
            </a:r>
            <a:r>
              <a:rPr lang="en-GB" sz="1400" b="1" dirty="0"/>
              <a:t>the "Calculate" method performs the corresponding mathematical operation upon a button click, handling special cases like division by zero or invalid expressions</a:t>
            </a:r>
            <a:r>
              <a:rPr lang="en-GB" sz="14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MU" sz="1400" b="1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4AA486A-0A93-1B73-7FCE-C3FC37243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4107" y="2482979"/>
            <a:ext cx="2645085" cy="28960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8043F37-2767-5E58-70B0-E89BD89FA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8627" y="915601"/>
            <a:ext cx="2889692" cy="313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62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B3A9E9-0D98-DE33-EE01-97F20D3B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624" y="2449592"/>
            <a:ext cx="7379835" cy="3543671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76C88AA7-80C6-8304-EA47-C2C94511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SEMAPHORE THREADING IN CALCULATOR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3C63C3-4AE1-1657-D1B1-2294CF9514F3}"/>
              </a:ext>
            </a:extLst>
          </p:cNvPr>
          <p:cNvSpPr txBox="1"/>
          <p:nvPr/>
        </p:nvSpPr>
        <p:spPr>
          <a:xfrm>
            <a:off x="1212979" y="1603424"/>
            <a:ext cx="98531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creates an instance variable semaphore to synchronize button clicks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00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513B-7746-0B09-B832-59F28D7C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64622" cy="112777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 button clicks in a separate thread to avoid freezing the UI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2DFC6D-51C6-F6DA-DA8C-82492A973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1613"/>
            <a:ext cx="5464622" cy="6350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C7F49D-27BB-3F16-2FA5-7343EAF0571F}"/>
              </a:ext>
            </a:extLst>
          </p:cNvPr>
          <p:cNvSpPr txBox="1"/>
          <p:nvPr/>
        </p:nvSpPr>
        <p:spPr>
          <a:xfrm>
            <a:off x="7770845" y="365125"/>
            <a:ext cx="406970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Acquire semaphore to prevent multiple button clicks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7F9AA-0685-826C-A48C-EF51C9737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569" y="1358175"/>
            <a:ext cx="3561283" cy="52298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35D011-B56E-3959-96C1-F2851943E9E3}"/>
              </a:ext>
            </a:extLst>
          </p:cNvPr>
          <p:cNvSpPr txBox="1"/>
          <p:nvPr/>
        </p:nvSpPr>
        <p:spPr>
          <a:xfrm>
            <a:off x="838200" y="3429000"/>
            <a:ext cx="525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Release semaphore to allow next button click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DF0023-193F-F872-B91C-CF658810FF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441"/>
          <a:stretch/>
        </p:blipFill>
        <p:spPr>
          <a:xfrm>
            <a:off x="720149" y="4963886"/>
            <a:ext cx="5988562" cy="3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645</TotalTime>
  <Words>963</Words>
  <Application>Microsoft Office PowerPoint</Application>
  <PresentationFormat>Widescreen</PresentationFormat>
  <Paragraphs>42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Söhne</vt:lpstr>
      <vt:lpstr>Times New Roman</vt:lpstr>
      <vt:lpstr>Office Theme</vt:lpstr>
      <vt:lpstr>PowerPoint Presentation</vt:lpstr>
      <vt:lpstr>PURPOSE OF THIS PROJECT</vt:lpstr>
      <vt:lpstr>PROBLEM STATEMENTS</vt:lpstr>
      <vt:lpstr>FEATURES PRESENT IN OUR APPLICATION</vt:lpstr>
      <vt:lpstr>TECHNOLOGIES, FRAMEWORK AND LIBRARY  USED</vt:lpstr>
      <vt:lpstr>CODE HIGHLIGHTS </vt:lpstr>
      <vt:lpstr>SCIENTIFIC CALCULATOR</vt:lpstr>
      <vt:lpstr>SEMAPHORE THREADING IN CALCULATOR</vt:lpstr>
      <vt:lpstr>STEP 2:  Handle button clicks in a separate thread to avoid freezing the UI</vt:lpstr>
      <vt:lpstr>PowerPoint Presentation</vt:lpstr>
      <vt:lpstr>LOCK THREADING IN UNIT CONVERTOR</vt:lpstr>
      <vt:lpstr>AREA CALCULATOR</vt:lpstr>
      <vt:lpstr>NUMBER CONVERTER</vt:lpstr>
      <vt:lpstr>LOCK THREADING IN NUMBER CONVERTOR</vt:lpstr>
      <vt:lpstr>QUADRATIC EQUATION SOLVER</vt:lpstr>
      <vt:lpstr>ANY QUESTIONS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Arusha Ramessur</dc:creator>
  <cp:lastModifiedBy>Arusha Ramessur</cp:lastModifiedBy>
  <cp:revision>2</cp:revision>
  <dcterms:created xsi:type="dcterms:W3CDTF">2023-07-14T18:27:51Z</dcterms:created>
  <dcterms:modified xsi:type="dcterms:W3CDTF">2023-07-19T07:02:09Z</dcterms:modified>
</cp:coreProperties>
</file>